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31" r:id="rId4"/>
    <p:sldId id="332" r:id="rId5"/>
    <p:sldId id="333" r:id="rId6"/>
    <p:sldId id="335" r:id="rId7"/>
    <p:sldId id="351" r:id="rId8"/>
    <p:sldId id="336" r:id="rId9"/>
    <p:sldId id="337" r:id="rId10"/>
    <p:sldId id="338" r:id="rId11"/>
    <p:sldId id="345" r:id="rId12"/>
    <p:sldId id="340" r:id="rId13"/>
    <p:sldId id="341" r:id="rId14"/>
    <p:sldId id="342" r:id="rId15"/>
    <p:sldId id="344" r:id="rId16"/>
    <p:sldId id="346" r:id="rId17"/>
    <p:sldId id="347" r:id="rId18"/>
    <p:sldId id="348" r:id="rId19"/>
    <p:sldId id="349" r:id="rId20"/>
    <p:sldId id="35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  <a:prstGeom prst="rect">
            <a:avLst/>
          </a:prstGeo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2024/5/19</a:t>
            </a:fld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AFB78-8A0D-5C75-0319-DA3828EF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801AD8-FB9C-B658-57B9-7E6A1E890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速比 </a:t>
            </a:r>
            <a:r>
              <a:rPr lang="en-US" altLang="zh-TW" dirty="0"/>
              <a:t>3:2</a:t>
            </a:r>
          </a:p>
          <a:p>
            <a:r>
              <a:rPr lang="zh-TW" altLang="en-US" dirty="0"/>
              <a:t>針輪數 </a:t>
            </a:r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0685E43-C1EC-07C3-B687-93BA9E99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5429E1-FC6D-789C-1DA6-A7E7C524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6CF9DA-56EB-1360-9993-0C773542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76" y="954088"/>
            <a:ext cx="5686261" cy="49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1F21C-4734-193B-52E5-F3179D14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9BB2A-2CBD-C322-90CB-EB97CC40D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54C8B54-3EDF-1BEA-5123-485971A6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60B684-A9E6-D4C7-8229-38EB9EBD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D9D07A-28BD-73AF-5493-E4342CA89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4" y="1646239"/>
            <a:ext cx="84249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7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D4914A2-8FD9-6FF0-233A-E38AEECA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36" y="4826810"/>
            <a:ext cx="7382127" cy="17052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E3ACCF-B214-2167-E21B-7AA209D77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1"/>
          <a:stretch/>
        </p:blipFill>
        <p:spPr>
          <a:xfrm>
            <a:off x="1583664" y="1407218"/>
            <a:ext cx="9024672" cy="35631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6C0A91-3835-F780-D2B3-36938D93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482127B-23C5-C3F1-066C-953200EA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49E048-001F-760B-6636-439A7D73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582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18ED243-CC0F-8EB5-2D74-6A45DB11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3"/>
          <a:stretch/>
        </p:blipFill>
        <p:spPr>
          <a:xfrm>
            <a:off x="1437951" y="1119188"/>
            <a:ext cx="9316098" cy="40603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54B2B6-D836-9612-DE47-D0D81C76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65693E-B867-B54C-59F0-A74AB568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0E3464-F2FC-D265-DC14-1CD6BC70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1C3895-8D20-4848-694D-C8DFF6BB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812" y="5157255"/>
            <a:ext cx="6116375" cy="11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1143B8-1E3E-FDEB-4711-8036FF693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20"/>
          <a:stretch/>
        </p:blipFill>
        <p:spPr>
          <a:xfrm>
            <a:off x="1815064" y="1097756"/>
            <a:ext cx="8561872" cy="40649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A8A74D-31E7-E9A7-F8B9-D3A05331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BDA957-2CF0-D0BC-DB5A-EEA74442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7C161B-8CD5-85E5-1ABA-5346A1C9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D376B4-2303-0CF1-7D38-0D3E780A4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95" y="5225035"/>
            <a:ext cx="7108405" cy="10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AE9B0AC-7AA7-8F5A-FF0A-36E0B32C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4"/>
          <a:stretch/>
        </p:blipFill>
        <p:spPr>
          <a:xfrm>
            <a:off x="1877691" y="983162"/>
            <a:ext cx="8436618" cy="42144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16455D-641C-9078-346B-F3ECA9B3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AD13D6-49EF-65BD-BFAA-1045D572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9035" y="5243758"/>
            <a:ext cx="8053930" cy="1026705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3EC9E4-279B-43EF-CAED-AD8BAA19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7EB9A1-3FC3-4172-066E-1CD4AC42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51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E4C3E8-08CC-B648-ABFB-8D93043C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有可能的構型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9BA461F-9729-45FF-6278-BFA9F4C12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65" y="1895171"/>
            <a:ext cx="5632212" cy="4351338"/>
          </a:xfr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260EF3A-D929-FBD9-8B71-3DDCE600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吳隆庸，盤形凸輪機構之機械誤差分析，國立清華大學動力機械工程學系，新竹市， </a:t>
            </a:r>
            <a:r>
              <a:rPr lang="en-US" altLang="zh-TW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2006</a:t>
            </a:r>
            <a:r>
              <a:rPr lang="zh-TW" altLang="en-US" sz="11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年。</a:t>
            </a:r>
            <a:endParaRPr lang="en-US" altLang="zh-TW" sz="1100" dirty="0">
              <a:solidFill>
                <a:srgbClr val="555555"/>
              </a:solidFill>
              <a:highlight>
                <a:srgbClr val="FFFFFF"/>
              </a:highlight>
              <a:latin typeface="Verdana" panose="020B060403050404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7818B2-942F-002D-2A01-82BE619C0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2D2A84-C00B-833F-0767-E0FCECB89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171"/>
            <a:ext cx="51435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A87A68-B6F5-D9EA-8916-E68B51F7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有可能的構型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AD7EF-2A2C-6EE1-45D2-20710CEC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9951-9403-05D9-C7F0-EA41560C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BF5DB17-CC73-16C5-ED81-C816AD54D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765" y="2302156"/>
            <a:ext cx="5562600" cy="32956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D52FA5-6A59-3493-0974-E575D5F0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5" y="1849719"/>
            <a:ext cx="51435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3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B86C3-2614-57DB-9EFE-80D29105D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b="0" i="0" dirty="0">
                <a:effectLst/>
                <a:latin typeface="Menlo"/>
              </a:rPr>
              <a:t>N = 15, Rr = 18, R = 120, E =5 ,error = 0.015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AADE35DC-6A68-A1FC-3C2F-5F6A822145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3798337"/>
                  </p:ext>
                </p:extLst>
              </p:nvPr>
            </p:nvGraphicFramePr>
            <p:xfrm>
              <a:off x="284527" y="1308683"/>
              <a:ext cx="11418117" cy="48565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882">
                      <a:extLst>
                        <a:ext uri="{9D8B030D-6E8A-4147-A177-3AD203B41FA5}">
                          <a16:colId xmlns:a16="http://schemas.microsoft.com/office/drawing/2014/main" val="948678111"/>
                        </a:ext>
                      </a:extLst>
                    </a:gridCol>
                    <a:gridCol w="2262573">
                      <a:extLst>
                        <a:ext uri="{9D8B030D-6E8A-4147-A177-3AD203B41FA5}">
                          <a16:colId xmlns:a16="http://schemas.microsoft.com/office/drawing/2014/main" val="3435954779"/>
                        </a:ext>
                      </a:extLst>
                    </a:gridCol>
                    <a:gridCol w="2726422">
                      <a:extLst>
                        <a:ext uri="{9D8B030D-6E8A-4147-A177-3AD203B41FA5}">
                          <a16:colId xmlns:a16="http://schemas.microsoft.com/office/drawing/2014/main" val="684332272"/>
                        </a:ext>
                      </a:extLst>
                    </a:gridCol>
                    <a:gridCol w="3020036">
                      <a:extLst>
                        <a:ext uri="{9D8B030D-6E8A-4147-A177-3AD203B41FA5}">
                          <a16:colId xmlns:a16="http://schemas.microsoft.com/office/drawing/2014/main" val="3872357144"/>
                        </a:ext>
                      </a:extLst>
                    </a:gridCol>
                    <a:gridCol w="2894204">
                      <a:extLst>
                        <a:ext uri="{9D8B030D-6E8A-4147-A177-3AD203B41FA5}">
                          <a16:colId xmlns:a16="http://schemas.microsoft.com/office/drawing/2014/main" val="1102737437"/>
                        </a:ext>
                      </a:extLst>
                    </a:gridCol>
                  </a:tblGrid>
                  <a:tr h="526722">
                    <a:tc>
                      <a:txBody>
                        <a:bodyPr/>
                        <a:lstStyle/>
                        <a:p>
                          <a:endParaRPr lang="zh-TW" altLang="en-US" sz="4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4000" dirty="0"/>
                            <a:t>假想構型</a:t>
                          </a:r>
                          <a:endParaRPr lang="en-US" altLang="zh-TW" sz="4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46.1717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altLang="zh-TW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46.1717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en-US" altLang="zh-TW" sz="40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</a:rPr>
                                  <m:t>47</m:t>
                                </m:r>
                                <m:r>
                                  <a:rPr lang="en-US" altLang="zh-TW" sz="4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6256114"/>
                      </a:ext>
                    </a:extLst>
                  </a:tr>
                  <a:tr h="51853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0.00963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523754"/>
                      </a:ext>
                    </a:extLst>
                  </a:tr>
                  <a:tr h="536217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-0.01233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-0.01215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-0.01233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-0.01231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44085"/>
                      </a:ext>
                    </a:extLst>
                  </a:tr>
                  <a:tr h="557858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-0.01225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-0.00888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-0.01228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0.01229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3775562"/>
                      </a:ext>
                    </a:extLst>
                  </a:tr>
                  <a:tr h="1442762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400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zh-TW" sz="400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-0.00119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-0.00097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4000" dirty="0"/>
                            <a:t>-0.00115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  <a:p>
                          <a:endParaRPr lang="zh-TW" altLang="en-US" sz="4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4000" dirty="0"/>
                            <a:t>-0.00096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31137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AADE35DC-6A68-A1FC-3C2F-5F6A822145B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3798337"/>
                  </p:ext>
                </p:extLst>
              </p:nvPr>
            </p:nvGraphicFramePr>
            <p:xfrm>
              <a:off x="284527" y="1308683"/>
              <a:ext cx="11418117" cy="48565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4882">
                      <a:extLst>
                        <a:ext uri="{9D8B030D-6E8A-4147-A177-3AD203B41FA5}">
                          <a16:colId xmlns:a16="http://schemas.microsoft.com/office/drawing/2014/main" val="948678111"/>
                        </a:ext>
                      </a:extLst>
                    </a:gridCol>
                    <a:gridCol w="2262573">
                      <a:extLst>
                        <a:ext uri="{9D8B030D-6E8A-4147-A177-3AD203B41FA5}">
                          <a16:colId xmlns:a16="http://schemas.microsoft.com/office/drawing/2014/main" val="3435954779"/>
                        </a:ext>
                      </a:extLst>
                    </a:gridCol>
                    <a:gridCol w="2726422">
                      <a:extLst>
                        <a:ext uri="{9D8B030D-6E8A-4147-A177-3AD203B41FA5}">
                          <a16:colId xmlns:a16="http://schemas.microsoft.com/office/drawing/2014/main" val="684332272"/>
                        </a:ext>
                      </a:extLst>
                    </a:gridCol>
                    <a:gridCol w="3020036">
                      <a:extLst>
                        <a:ext uri="{9D8B030D-6E8A-4147-A177-3AD203B41FA5}">
                          <a16:colId xmlns:a16="http://schemas.microsoft.com/office/drawing/2014/main" val="3872357144"/>
                        </a:ext>
                      </a:extLst>
                    </a:gridCol>
                    <a:gridCol w="2894204">
                      <a:extLst>
                        <a:ext uri="{9D8B030D-6E8A-4147-A177-3AD203B41FA5}">
                          <a16:colId xmlns:a16="http://schemas.microsoft.com/office/drawing/2014/main" val="1102737437"/>
                        </a:ext>
                      </a:extLst>
                    </a:gridCol>
                  </a:tblGrid>
                  <a:tr h="1310640">
                    <a:tc>
                      <a:txBody>
                        <a:bodyPr/>
                        <a:lstStyle/>
                        <a:p>
                          <a:endParaRPr lang="zh-TW" altLang="en-US" sz="4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3181" t="-8837" r="-383288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237" t="-8837" r="-218121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2258" t="-8837" r="-96573" b="-2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94737" t="-8837" r="-842" b="-27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625611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76" t="-201724" r="-2109412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3181" t="-201724" r="-383288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237" t="-201724" r="-218121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2258" t="-201724" r="-96573" b="-40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94737" t="-201724" r="-842" b="-404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52375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76" t="-304348" r="-2109412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3181" t="-304348" r="-383288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237" t="-304348" r="-218121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2258" t="-304348" r="-96573" b="-3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94737" t="-304348" r="-842" b="-30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04408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76" t="-404348" r="-2109412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3181" t="-404348" r="-383288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237" t="-404348" r="-218121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2258" t="-404348" r="-96573" b="-20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94737" t="-404348" r="-842" b="-20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3775562"/>
                      </a:ext>
                    </a:extLst>
                  </a:tr>
                  <a:tr h="14427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176" t="-244726" r="-2109412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3181" t="-244726" r="-383288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237" t="-244726" r="-218121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82258" t="-244726" r="-96573" b="-8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294737" t="-244726" r="-842" b="-8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31137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99317D-8E7F-ABC6-4B83-A0393D92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56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48E686-9CEB-BCD6-E71D-1AA85399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計算精度問題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E3619-12F1-5D0A-1342-E9A680FCA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Matlab</a:t>
            </a:r>
            <a:r>
              <a:rPr lang="en-US" altLang="zh-TW" dirty="0"/>
              <a:t> </a:t>
            </a:r>
            <a:r>
              <a:rPr lang="zh-TW" altLang="en-US" dirty="0"/>
              <a:t>解曲率時得到超過小數後</a:t>
            </a:r>
            <a:r>
              <a:rPr lang="en-US" altLang="zh-TW" dirty="0"/>
              <a:t>20</a:t>
            </a:r>
            <a:r>
              <a:rPr lang="zh-TW" altLang="en-US" dirty="0"/>
              <a:t>位以上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計算誤差時無法計算到曲率為</a:t>
            </a:r>
            <a:r>
              <a:rPr lang="en-US" altLang="zh-TW" dirty="0"/>
              <a:t>0</a:t>
            </a:r>
            <a:r>
              <a:rPr lang="zh-TW" altLang="en-US" dirty="0"/>
              <a:t>的點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前頁表格數據相差不大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前頁表格數據在接近曲率為</a:t>
            </a:r>
            <a:r>
              <a:rPr lang="en-US" altLang="zh-TW" dirty="0"/>
              <a:t>0</a:t>
            </a:r>
            <a:r>
              <a:rPr lang="zh-TW" altLang="en-US" dirty="0"/>
              <a:t>時沒有特別凸出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4A523F-F209-6F5D-CC90-CD5390E2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5049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endParaRPr lang="en-US" altLang="zh-TW" dirty="0"/>
          </a:p>
          <a:p>
            <a:r>
              <a:rPr lang="zh-TW" altLang="en-US" dirty="0"/>
              <a:t>文獻回顧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  彭繼增，銷子輪機構之設計及機械誤差分析，碩士論文，國立清華大學動力機械工程學系，新竹市， </a:t>
            </a:r>
            <a:r>
              <a:rPr lang="en-US" altLang="zh-TW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20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3</a:t>
            </a:r>
            <a:r>
              <a:rPr lang="en-US" altLang="zh-TW" sz="20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3-46</a:t>
            </a:r>
            <a:r>
              <a:rPr lang="zh-TW" altLang="en-US" sz="2000" dirty="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en-US" altLang="zh-TW" sz="2000" dirty="0"/>
          </a:p>
          <a:p>
            <a:r>
              <a:rPr lang="zh-TW" altLang="en-US" dirty="0"/>
              <a:t>有可能的構型</a:t>
            </a:r>
            <a:endParaRPr lang="en-US" altLang="zh-TW" dirty="0"/>
          </a:p>
          <a:p>
            <a:r>
              <a:rPr lang="zh-TW" altLang="en-US" dirty="0"/>
              <a:t>計算精度問題</a:t>
            </a:r>
            <a:endParaRPr lang="en-US" altLang="zh-TW" dirty="0"/>
          </a:p>
          <a:p>
            <a:r>
              <a:rPr lang="zh-TW" altLang="en-US" dirty="0"/>
              <a:t>總結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6C802-4E07-E4BC-3C30-3D46D750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C1C8A1-D59A-C3F5-D818-708B7A3A9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應該不特別計算曲率為</a:t>
            </a:r>
            <a:r>
              <a:rPr lang="en-US" altLang="zh-TW" dirty="0"/>
              <a:t>0</a:t>
            </a:r>
            <a:r>
              <a:rPr lang="zh-TW" altLang="en-US" dirty="0"/>
              <a:t>的點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053AC-E47A-A6EA-9034-25F0071C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8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F105827-675A-FDD8-4C58-489A778F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65" y="1525849"/>
            <a:ext cx="6065669" cy="45492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9760AD-5D4C-A18D-7DAE-32C3172A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/>
              <a:t>實例 </a:t>
            </a:r>
            <a:r>
              <a:rPr lang="en-US" altLang="zh-TW" sz="4000" dirty="0"/>
              <a:t>-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000" b="0" i="0" dirty="0">
                <a:effectLst/>
                <a:latin typeface="Menlo"/>
              </a:rPr>
              <a:t>N = 15, Rr = 18, R = 120, E =5 </a:t>
            </a:r>
            <a:br>
              <a:rPr lang="en-US" altLang="zh-TW" sz="4000" b="0" i="0" dirty="0">
                <a:effectLst/>
                <a:latin typeface="Menlo"/>
              </a:rPr>
            </a:br>
            <a:endParaRPr lang="zh-TW" altLang="en-US" sz="4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1827B-F94A-E425-1770-D7A7A6B4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798807-A255-9EB2-D256-1ECF769B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" y="1525849"/>
            <a:ext cx="6065669" cy="454925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9F61356A-C7F8-BE1C-4929-5712E484B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32"/>
    </mc:Choice>
    <mc:Fallback xmlns="">
      <p:transition spd="slow" advTm="3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75" x="1035050" y="1276350"/>
          <p14:tracePt t="7149" x="1035050" y="1289050"/>
          <p14:tracePt t="7166" x="1041400" y="1289050"/>
          <p14:tracePt t="7173" x="1047750" y="1289050"/>
          <p14:tracePt t="7190" x="1066800" y="1289050"/>
          <p14:tracePt t="7207" x="1111250" y="1289050"/>
          <p14:tracePt t="7224" x="1149350" y="1289050"/>
          <p14:tracePt t="7241" x="1206500" y="1289050"/>
          <p14:tracePt t="7244" x="1238250" y="1289050"/>
          <p14:tracePt t="7257" x="1270000" y="1289050"/>
          <p14:tracePt t="7274" x="1358900" y="1289050"/>
          <p14:tracePt t="7290" x="1416050" y="1295400"/>
          <p14:tracePt t="7306" x="1473200" y="1308100"/>
          <p14:tracePt t="7314" x="1517650" y="1314450"/>
          <p14:tracePt t="7342" x="1663700" y="1346200"/>
          <p14:tracePt t="7347" x="1720850" y="1352550"/>
          <p14:tracePt t="7356" x="1784350" y="1365250"/>
          <p14:tracePt t="7373" x="1873250" y="1377950"/>
          <p14:tracePt t="7391" x="1968500" y="1377950"/>
          <p14:tracePt t="7406" x="2057400" y="1377950"/>
          <p14:tracePt t="7424" x="2133600" y="1377950"/>
          <p14:tracePt t="7426" x="2165350" y="1377950"/>
          <p14:tracePt t="7439" x="2197100" y="1377950"/>
          <p14:tracePt t="7459" x="2292350" y="1377950"/>
          <p14:tracePt t="7473" x="2324100" y="1377950"/>
          <p14:tracePt t="7490" x="2413000" y="1377950"/>
          <p14:tracePt t="7509" x="2501900" y="1377950"/>
          <p14:tracePt t="7522" x="2597150" y="1377950"/>
          <p14:tracePt t="7540" x="2705100" y="1377950"/>
          <p14:tracePt t="7556" x="2832100" y="1377950"/>
          <p14:tracePt t="7571" x="2971800" y="1377950"/>
          <p14:tracePt t="7590" x="3130550" y="1377950"/>
          <p14:tracePt t="7607" x="3295650" y="1377950"/>
          <p14:tracePt t="7621" x="3498850" y="1377950"/>
          <p14:tracePt t="7641" x="3663950" y="1377950"/>
          <p14:tracePt t="7658" x="3898900" y="1377950"/>
          <p14:tracePt t="7672" x="3949700" y="1377950"/>
          <p14:tracePt t="7674" x="4013200" y="1377950"/>
          <p14:tracePt t="7690" x="4108450" y="1377950"/>
          <p14:tracePt t="7706" x="4197350" y="1377950"/>
          <p14:tracePt t="7721" x="4241800" y="1377950"/>
          <p14:tracePt t="7726" x="4292600" y="1377950"/>
          <p14:tracePt t="7737" x="4349750" y="1377950"/>
          <p14:tracePt t="7758" x="4457700" y="1377950"/>
          <p14:tracePt t="7773" x="4521200" y="1377950"/>
          <p14:tracePt t="7789" x="4565650" y="1377950"/>
          <p14:tracePt t="7806" x="4616450" y="1377950"/>
          <p14:tracePt t="7821" x="4641850" y="1377950"/>
          <p14:tracePt t="7837" x="4686300" y="1377950"/>
          <p14:tracePt t="7856" x="4756150" y="1377950"/>
          <p14:tracePt t="7871" x="4876800" y="1377950"/>
          <p14:tracePt t="7875" x="4946650" y="1377950"/>
          <p14:tracePt t="7887" x="5022850" y="1377950"/>
          <p14:tracePt t="7908" x="5213350" y="1377950"/>
          <p14:tracePt t="7920" x="5276850" y="1377950"/>
          <p14:tracePt t="7938" x="5492750" y="1377950"/>
          <p14:tracePt t="7954" x="5670550" y="1377950"/>
          <p14:tracePt t="7971" x="5880100" y="1377950"/>
          <p14:tracePt t="7987" x="6115050" y="1384300"/>
          <p14:tracePt t="8005" x="6311900" y="1384300"/>
          <p14:tracePt t="8021" x="6470650" y="1384300"/>
          <p14:tracePt t="8039" x="6572250" y="1384300"/>
          <p14:tracePt t="8057" x="6648450" y="1384300"/>
          <p14:tracePt t="8059" x="6686550" y="1384300"/>
          <p14:tracePt t="8069" x="6718300" y="1384300"/>
          <p14:tracePt t="8089" x="6775450" y="1384300"/>
          <p14:tracePt t="8106" x="6819900" y="1384300"/>
          <p14:tracePt t="8121" x="6838950" y="1384300"/>
          <p14:tracePt t="8138" x="6851650" y="1384300"/>
          <p14:tracePt t="8155" x="6864350" y="1384300"/>
          <p14:tracePt t="8171" x="6877050" y="1384300"/>
          <p14:tracePt t="8187" x="6889750" y="1384300"/>
          <p14:tracePt t="8203" x="6902450" y="1384300"/>
          <p14:tracePt t="8221" x="6915150" y="1384300"/>
          <p14:tracePt t="8301" x="6883400" y="1384300"/>
          <p14:tracePt t="8301" x="0" y="0"/>
        </p14:tracePtLst>
        <p14:tracePtLst>
          <p14:tracePt t="10076" x="2667000" y="1238250"/>
          <p14:tracePt t="10182" x="2673350" y="1238250"/>
          <p14:tracePt t="10192" x="2679700" y="1238250"/>
          <p14:tracePt t="10199" x="2686050" y="1238250"/>
          <p14:tracePt t="10218" x="2692400" y="1238250"/>
          <p14:tracePt t="10301" x="2705100" y="1244600"/>
          <p14:tracePt t="10323" x="2711450" y="1244600"/>
          <p14:tracePt t="10429" x="2717800" y="1244600"/>
          <p14:tracePt t="10439" x="2730500" y="1250950"/>
          <p14:tracePt t="10479" x="2736850" y="1250950"/>
          <p14:tracePt t="10495" x="2743200" y="1250950"/>
          <p14:tracePt t="10503" x="2749550" y="1250950"/>
          <p14:tracePt t="10518" x="2755900" y="1250950"/>
          <p14:tracePt t="10530" x="2774950" y="1250950"/>
          <p14:tracePt t="10546" x="2787650" y="1250950"/>
          <p14:tracePt t="10565" x="2825750" y="1250950"/>
          <p14:tracePt t="10581" x="2876550" y="1244600"/>
          <p14:tracePt t="10599" x="2940050" y="1238250"/>
          <p14:tracePt t="10616" x="2990850" y="1238250"/>
          <p14:tracePt t="10631" x="3035300" y="1238250"/>
          <p14:tracePt t="10651" x="3143250" y="1238250"/>
          <p14:tracePt t="10663" x="3187700" y="1238250"/>
          <p14:tracePt t="10666" x="3251200" y="1238250"/>
          <p14:tracePt t="10681" x="3314700" y="1238250"/>
          <p14:tracePt t="10683" x="3378200" y="1238250"/>
          <p14:tracePt t="10698" x="3492500" y="1238250"/>
          <p14:tracePt t="10714" x="3600450" y="1238250"/>
          <p14:tracePt t="10731" x="3676650" y="1238250"/>
          <p14:tracePt t="10748" x="3721100" y="1238250"/>
          <p14:tracePt t="10764" x="3765550" y="1238250"/>
          <p14:tracePt t="10781" x="3790950" y="1238250"/>
          <p14:tracePt t="10796" x="3816350" y="1238250"/>
          <p14:tracePt t="10813" x="3860800" y="1238250"/>
          <p14:tracePt t="10831" x="3898900" y="1238250"/>
          <p14:tracePt t="10850" x="3962400" y="1238250"/>
          <p14:tracePt t="10863" x="3981450" y="1238250"/>
          <p14:tracePt t="10884" x="4000500" y="1238250"/>
          <p14:tracePt t="10903" x="4006850" y="1238250"/>
          <p14:tracePt t="12739" x="0" y="0"/>
        </p14:tracePtLst>
        <p14:tracePtLst>
          <p14:tracePt t="13933" x="3987800" y="1225550"/>
          <p14:tracePt t="14011" x="3994150" y="1225550"/>
          <p14:tracePt t="14019" x="4000500" y="1225550"/>
          <p14:tracePt t="14027" x="4019550" y="1225550"/>
          <p14:tracePt t="14039" x="4032250" y="1225550"/>
          <p14:tracePt t="14056" x="4070350" y="1225550"/>
          <p14:tracePt t="14070" x="4114800" y="1225550"/>
          <p14:tracePt t="14088" x="4159250" y="1225550"/>
          <p14:tracePt t="14104" x="4216400" y="1225550"/>
          <p14:tracePt t="14121" x="4298950" y="1225550"/>
          <p14:tracePt t="14125" x="4356100" y="1225550"/>
          <p14:tracePt t="14139" x="4495800" y="1231900"/>
          <p14:tracePt t="14155" x="4622800" y="1250950"/>
          <p14:tracePt t="14173" x="4743450" y="1263650"/>
          <p14:tracePt t="14189" x="4826000" y="1289050"/>
          <p14:tracePt t="14205" x="4870450" y="1295400"/>
          <p14:tracePt t="14221" x="4933950" y="1301750"/>
          <p14:tracePt t="14238" x="5003800" y="1301750"/>
          <p14:tracePt t="14255" x="5067300" y="1301750"/>
          <p14:tracePt t="14274" x="5162550" y="1301750"/>
          <p14:tracePt t="14287" x="5194300" y="1301750"/>
          <p14:tracePt t="14308" x="5245100" y="1301750"/>
          <p14:tracePt t="14334" x="5251450" y="1301750"/>
          <p14:tracePt t="14343" x="5257800" y="1301750"/>
          <p14:tracePt t="14360" x="5276850" y="1301750"/>
          <p14:tracePt t="14374" x="5308600" y="1301750"/>
          <p14:tracePt t="14387" x="5359400" y="1301750"/>
          <p14:tracePt t="14406" x="5397500" y="1301750"/>
          <p14:tracePt t="14420" x="5422900" y="1301750"/>
          <p14:tracePt t="14439" x="5461000" y="1301750"/>
          <p14:tracePt t="14459" x="5530850" y="1308100"/>
          <p14:tracePt t="14470" x="5549900" y="1308100"/>
          <p14:tracePt t="14489" x="5588000" y="1308100"/>
          <p14:tracePt t="14503" x="5632450" y="1308100"/>
          <p14:tracePt t="14520" x="5683250" y="1308100"/>
          <p14:tracePt t="14538" x="5753100" y="1308100"/>
          <p14:tracePt t="14555" x="5772150" y="1308100"/>
          <p14:tracePt t="14571" x="5791200" y="1314450"/>
          <p14:tracePt t="14579" x="5797550" y="1320800"/>
          <p14:tracePt t="14603" x="5810250" y="1320800"/>
          <p14:tracePt t="14621" x="5822950" y="1320800"/>
          <p14:tracePt t="14639" x="5835650" y="1320800"/>
          <p14:tracePt t="14656" x="5842000" y="1327150"/>
          <p14:tracePt t="14671" x="5848350" y="1327150"/>
          <p14:tracePt t="14688" x="5854700" y="1327150"/>
          <p14:tracePt t="15493" x="0" y="0"/>
        </p14:tracePtLst>
        <p14:tracePtLst>
          <p14:tracePt t="16879" x="5854700" y="1206500"/>
          <p14:tracePt t="16885" x="5886450" y="1206500"/>
          <p14:tracePt t="16896" x="5918200" y="1219200"/>
          <p14:tracePt t="16912" x="6007100" y="1231900"/>
          <p14:tracePt t="16932" x="6134100" y="1250950"/>
          <p14:tracePt t="16949" x="6210300" y="1270000"/>
          <p14:tracePt t="16966" x="6311900" y="1282700"/>
          <p14:tracePt t="16981" x="6451600" y="1308100"/>
          <p14:tracePt t="16998" x="6629400" y="1314450"/>
          <p14:tracePt t="17014" x="6838950" y="1314450"/>
          <p14:tracePt t="17031" x="7023100" y="1314450"/>
          <p14:tracePt t="17049" x="7137400" y="1314450"/>
          <p14:tracePt t="17066" x="7239000" y="1314450"/>
          <p14:tracePt t="17078" x="7245350" y="1314450"/>
          <p14:tracePt t="17098" x="7270750" y="1320800"/>
          <p14:tracePt t="17132" x="7283450" y="1320800"/>
          <p14:tracePt t="17141" x="7289800" y="1320800"/>
          <p14:tracePt t="17149" x="7296150" y="1320800"/>
          <p14:tracePt t="17162" x="7315200" y="1320800"/>
          <p14:tracePt t="17396" x="0" y="0"/>
        </p14:tracePtLst>
        <p14:tracePtLst>
          <p14:tracePt t="26729" x="6705600" y="3689350"/>
          <p14:tracePt t="26742" x="6711950" y="3689350"/>
          <p14:tracePt t="26784" x="6724650" y="3689350"/>
          <p14:tracePt t="26796" x="6775450" y="3676650"/>
          <p14:tracePt t="26809" x="6819900" y="3644900"/>
          <p14:tracePt t="26819" x="6921500" y="3575050"/>
          <p14:tracePt t="26835" x="7035800" y="3486150"/>
          <p14:tracePt t="26854" x="7162800" y="3371850"/>
          <p14:tracePt t="26871" x="7296150" y="3232150"/>
          <p14:tracePt t="26890" x="7391400" y="3105150"/>
          <p14:tracePt t="26891" x="7410450" y="3041650"/>
          <p14:tracePt t="26902" x="7429500" y="2984500"/>
          <p14:tracePt t="26920" x="7442200" y="2908300"/>
          <p14:tracePt t="26922" x="7442200" y="2882900"/>
          <p14:tracePt t="26937" x="7442200" y="2851150"/>
          <p14:tracePt t="26940" x="7442200" y="2806700"/>
          <p14:tracePt t="26951" x="7429500" y="2762250"/>
          <p14:tracePt t="26955" x="0" y="0"/>
        </p14:tracePtLst>
        <p14:tracePtLst>
          <p14:tracePt t="27337" x="7372350" y="2089150"/>
          <p14:tracePt t="27341" x="7353300" y="2082800"/>
          <p14:tracePt t="27349" x="7327900" y="2063750"/>
          <p14:tracePt t="27370" x="7251700" y="1974850"/>
          <p14:tracePt t="27384" x="7226300" y="1936750"/>
          <p14:tracePt t="27386" x="7213600" y="1898650"/>
          <p14:tracePt t="27401" x="7200900" y="1866900"/>
          <p14:tracePt t="27406" x="7188200" y="1828800"/>
          <p14:tracePt t="27420" x="7175500" y="1784350"/>
          <p14:tracePt t="27437" x="7175500" y="1746250"/>
          <p14:tracePt t="27455" x="7175500" y="1701800"/>
          <p14:tracePt t="27459" x="7194550" y="1676400"/>
          <p14:tracePt t="27467" x="7200900" y="1657350"/>
          <p14:tracePt t="27487" x="7226300" y="1625600"/>
          <p14:tracePt t="27504" x="7264400" y="1600200"/>
          <p14:tracePt t="27517" x="7283450" y="1593850"/>
          <p14:tracePt t="27537" x="7296150" y="1593850"/>
          <p14:tracePt t="27551" x="7334250" y="1612900"/>
          <p14:tracePt t="27556" x="7391400" y="1644650"/>
          <p14:tracePt t="27567" x="7448550" y="1676400"/>
          <p14:tracePt t="27587" x="7588250" y="1797050"/>
          <p14:tracePt t="27601" x="7626350" y="1854200"/>
          <p14:tracePt t="27620" x="7727950" y="2070100"/>
          <p14:tracePt t="27637" x="7747000" y="2159000"/>
          <p14:tracePt t="27652" x="7747000" y="2203450"/>
          <p14:tracePt t="27667" x="7740650" y="2241550"/>
          <p14:tracePt t="27683" x="7727950" y="2254250"/>
          <p14:tracePt t="27702" x="7696200" y="2266950"/>
          <p14:tracePt t="27702" x="0" y="0"/>
        </p14:tracePtLst>
        <p14:tracePtLst>
          <p14:tracePt t="28140" x="7397750" y="5626100"/>
          <p14:tracePt t="28172" x="7391400" y="5619750"/>
          <p14:tracePt t="28183" x="7378700" y="5600700"/>
          <p14:tracePt t="28201" x="7366000" y="5568950"/>
          <p14:tracePt t="28216" x="7334250" y="5486400"/>
          <p14:tracePt t="28220" x="7315200" y="5435600"/>
          <p14:tracePt t="28232" x="7289800" y="5391150"/>
          <p14:tracePt t="28234" x="7277100" y="5346700"/>
          <p14:tracePt t="28251" x="7251700" y="5276850"/>
          <p14:tracePt t="28267" x="7239000" y="5213350"/>
          <p14:tracePt t="28282" x="7239000" y="5175250"/>
          <p14:tracePt t="28300" x="7245350" y="5143500"/>
          <p14:tracePt t="28319" x="7289800" y="5130800"/>
          <p14:tracePt t="28336" x="7359650" y="5130800"/>
          <p14:tracePt t="28339" x="7416800" y="5137150"/>
          <p14:tracePt t="28349" x="7473950" y="5162550"/>
          <p14:tracePt t="28367" x="7613650" y="5213350"/>
          <p14:tracePt t="28385" x="7759700" y="5283200"/>
          <p14:tracePt t="28399" x="7867650" y="5353050"/>
          <p14:tracePt t="28402" x="7905750" y="5384800"/>
          <p14:tracePt t="28416" x="7931150" y="5403850"/>
          <p14:tracePt t="28419" x="7943850" y="5429250"/>
          <p14:tracePt t="28432" x="7950200" y="5448300"/>
          <p14:tracePt t="28447" x="7950200" y="5480050"/>
          <p14:tracePt t="28467" x="7931150" y="5524500"/>
          <p14:tracePt t="28481" x="7912100" y="5524500"/>
          <p14:tracePt t="28485" x="7893050" y="5499100"/>
          <p14:tracePt t="28498" x="7804150" y="5340350"/>
          <p14:tracePt t="28499" x="0" y="0"/>
        </p14:tracePtLst>
        <p14:tracePtLst>
          <p14:tracePt t="29470" x="4654550" y="3625850"/>
          <p14:tracePt t="29543" x="4648200" y="3625850"/>
          <p14:tracePt t="29555" x="4629150" y="3619500"/>
          <p14:tracePt t="29571" x="4597400" y="3594100"/>
          <p14:tracePt t="29581" x="4584700" y="3581400"/>
          <p14:tracePt t="29596" x="4559300" y="3556000"/>
          <p14:tracePt t="29612" x="4546600" y="3530600"/>
          <p14:tracePt t="29629" x="4540250" y="3517900"/>
          <p14:tracePt t="29683" x="4540250" y="3511550"/>
          <p14:tracePt t="29691" x="4546600" y="3505200"/>
          <p14:tracePt t="29700" x="4552950" y="3498850"/>
          <p14:tracePt t="29714" x="4565650" y="3492500"/>
          <p14:tracePt t="29728" x="4572000" y="3492500"/>
          <p14:tracePt t="29730" x="4578350" y="3492500"/>
          <p14:tracePt t="29745" x="4591050" y="3492500"/>
          <p14:tracePt t="29751" x="4603750" y="3492500"/>
          <p14:tracePt t="29762" x="4629150" y="3492500"/>
          <p14:tracePt t="29778" x="4660900" y="3492500"/>
          <p14:tracePt t="29796" x="4692650" y="3511550"/>
          <p14:tracePt t="29811" x="4705350" y="3530600"/>
          <p14:tracePt t="29831" x="4711700" y="3543300"/>
          <p14:tracePt t="29846" x="4718050" y="3562350"/>
          <p14:tracePt t="29864" x="4718050" y="3581400"/>
          <p14:tracePt t="29879" x="4718050" y="3606800"/>
          <p14:tracePt t="29900" x="4699000" y="3625850"/>
          <p14:tracePt t="29911" x="4686300" y="3632200"/>
          <p14:tracePt t="29931" x="4660900" y="3638550"/>
          <p14:tracePt t="29943" x="4654550" y="3638550"/>
          <p14:tracePt t="29965" x="4629150" y="3632200"/>
          <p14:tracePt t="29981" x="4610100" y="3594100"/>
          <p14:tracePt t="29994" x="4603750" y="3568700"/>
          <p14:tracePt t="30009" x="4603750" y="3543300"/>
          <p14:tracePt t="30014" x="4603750" y="3517900"/>
          <p14:tracePt t="30029" x="4603750" y="3479800"/>
          <p14:tracePt t="30046" x="4610100" y="3441700"/>
          <p14:tracePt t="30061" x="4622800" y="3422650"/>
          <p14:tracePt t="30080" x="4629150" y="3422650"/>
          <p14:tracePt t="30092" x="4667250" y="3422650"/>
          <p14:tracePt t="30113" x="4730750" y="3435350"/>
          <p14:tracePt t="30127" x="4768850" y="3460750"/>
          <p14:tracePt t="30130" x="4787900" y="3479800"/>
          <p14:tracePt t="30144" x="4800600" y="3498850"/>
          <p14:tracePt t="30161" x="4806950" y="3517900"/>
          <p14:tracePt t="30177" x="4806950" y="3543300"/>
          <p14:tracePt t="30195" x="4806950" y="3594100"/>
          <p14:tracePt t="30211" x="4794250" y="3613150"/>
          <p14:tracePt t="30227" x="4756150" y="3632200"/>
          <p14:tracePt t="30246" x="4718050" y="3632200"/>
          <p14:tracePt t="30261" x="4667250" y="3632200"/>
          <p14:tracePt t="30278" x="4629150" y="3625850"/>
          <p14:tracePt t="30295" x="4603750" y="3613150"/>
          <p14:tracePt t="30311" x="4597400" y="3600450"/>
          <p14:tracePt t="30327" x="4597400" y="3587750"/>
          <p14:tracePt t="30346" x="4597400" y="3562350"/>
          <p14:tracePt t="30364" x="4597400" y="3543300"/>
          <p14:tracePt t="30379" x="4610100" y="3536950"/>
          <p14:tracePt t="30394" x="4622800" y="3524250"/>
          <p14:tracePt t="30411" x="4648200" y="3524250"/>
          <p14:tracePt t="30427" x="4699000" y="3530600"/>
          <p14:tracePt t="30444" x="4724400" y="3549650"/>
          <p14:tracePt t="30463" x="4730750" y="3568700"/>
          <p14:tracePt t="30476" x="4730750" y="3587750"/>
          <p14:tracePt t="30492" x="4730750" y="3606800"/>
          <p14:tracePt t="30510" x="4718050" y="3619500"/>
          <p14:tracePt t="30527" x="4705350" y="3625850"/>
          <p14:tracePt t="30544" x="4679950" y="3625850"/>
          <p14:tracePt t="30564" x="4591050" y="3606800"/>
          <p14:tracePt t="30576" x="4572000" y="3587750"/>
          <p14:tracePt t="30593" x="4546600" y="3562350"/>
          <p14:tracePt t="30615" x="4533900" y="3517900"/>
          <p14:tracePt t="30626" x="4533900" y="3505200"/>
          <p14:tracePt t="30644" x="4540250" y="3486150"/>
          <p14:tracePt t="30661" x="4565650" y="3479800"/>
          <p14:tracePt t="30677" x="4591050" y="3479800"/>
          <p14:tracePt t="30694" x="4641850" y="3479800"/>
          <p14:tracePt t="30710" x="4667250" y="3492500"/>
          <p14:tracePt t="30728" x="4686300" y="3524250"/>
          <p14:tracePt t="30742" x="4692650" y="3556000"/>
          <p14:tracePt t="30761" x="4673600" y="3594100"/>
          <p14:tracePt t="30776" x="4654550" y="3625850"/>
          <p14:tracePt t="30778" x="4654550" y="3632200"/>
          <p14:tracePt t="30791" x="4648200" y="3638550"/>
          <p14:tracePt t="30808" x="4641850" y="3644900"/>
          <p14:tracePt t="30854" x="4648200" y="3638550"/>
          <p14:tracePt t="30867" x="0" y="0"/>
        </p14:tracePtLst>
        <p14:tracePtLst>
          <p14:tracePt t="31039" x="4610100" y="4298950"/>
          <p14:tracePt t="31045" x="4610100" y="4311650"/>
          <p14:tracePt t="31057" x="4603750" y="4318000"/>
          <p14:tracePt t="31125" x="4591050" y="4318000"/>
          <p14:tracePt t="31140" x="4591050" y="4311650"/>
          <p14:tracePt t="31147" x="4584700" y="4305300"/>
          <p14:tracePt t="31157" x="4578350" y="4305300"/>
          <p14:tracePt t="31175" x="4572000" y="4298950"/>
          <p14:tracePt t="31191" x="4572000" y="4286250"/>
          <p14:tracePt t="31210" x="4559300" y="4260850"/>
          <p14:tracePt t="31225" x="4552950" y="4241800"/>
          <p14:tracePt t="31241" x="4552950" y="4222750"/>
          <p14:tracePt t="31244" x="4552950" y="4216400"/>
          <p14:tracePt t="31302" x="4552950" y="4210050"/>
          <p14:tracePt t="31319" x="4559300" y="4210050"/>
          <p14:tracePt t="31328" x="4572000" y="4210050"/>
          <p14:tracePt t="31341" x="4597400" y="4222750"/>
          <p14:tracePt t="31356" x="4610100" y="4248150"/>
          <p14:tracePt t="31377" x="4610100" y="4260850"/>
          <p14:tracePt t="31393" x="4610100" y="4273550"/>
          <p14:tracePt t="31406" x="4603750" y="4286250"/>
          <p14:tracePt t="31426" x="4591050" y="4298950"/>
          <p14:tracePt t="31442" x="4572000" y="4298950"/>
          <p14:tracePt t="31457" x="4565650" y="4292600"/>
          <p14:tracePt t="31461" x="4559300" y="4279900"/>
          <p14:tracePt t="31474" x="4540250" y="4254500"/>
          <p14:tracePt t="31491" x="4527550" y="4216400"/>
          <p14:tracePt t="31498" x="4521200" y="4197350"/>
          <p14:tracePt t="31527" x="4527550" y="4133850"/>
          <p14:tracePt t="31530" x="4533900" y="4121150"/>
          <p14:tracePt t="31541" x="4546600" y="4108450"/>
          <p14:tracePt t="31557" x="4591050" y="4095750"/>
          <p14:tracePt t="31572" x="4635500" y="4095750"/>
          <p14:tracePt t="31591" x="4692650" y="4133850"/>
          <p14:tracePt t="31608" x="4730750" y="4184650"/>
          <p14:tracePt t="31611" x="4743450" y="4210050"/>
          <p14:tracePt t="31623" x="4749800" y="4222750"/>
          <p14:tracePt t="31643" x="4756150" y="4254500"/>
          <p14:tracePt t="31667" x="4762500" y="4260850"/>
          <p14:tracePt t="31686" x="4768850" y="4254500"/>
          <p14:tracePt t="31693" x="4781550" y="4241800"/>
          <p14:tracePt t="31709" x="4826000" y="4178300"/>
          <p14:tracePt t="31711" x="0" y="0"/>
        </p14:tracePtLst>
        <p14:tracePtLst>
          <p14:tracePt t="32254" x="7296150" y="1943100"/>
          <p14:tracePt t="32261" x="7296150" y="1930400"/>
          <p14:tracePt t="32288" x="7277100" y="1879600"/>
          <p14:tracePt t="32309" x="7239000" y="1778000"/>
          <p14:tracePt t="32316" x="7232650" y="1758950"/>
          <p14:tracePt t="32325" x="7226300" y="1720850"/>
          <p14:tracePt t="32330" x="7219950" y="1695450"/>
          <p14:tracePt t="32356" x="7219950" y="1625600"/>
          <p14:tracePt t="32373" x="7219950" y="1574800"/>
          <p14:tracePt t="32379" x="7219950" y="1562100"/>
          <p14:tracePt t="32391" x="7219950" y="1549400"/>
          <p14:tracePt t="32406" x="7219950" y="1543050"/>
          <p14:tracePt t="32509" x="7219950" y="1555750"/>
          <p14:tracePt t="32518" x="7219950" y="1606550"/>
          <p14:tracePt t="32525" x="7219950" y="1676400"/>
          <p14:tracePt t="32540" x="7219950" y="1809750"/>
          <p14:tracePt t="32555" x="7219950" y="1943100"/>
          <p14:tracePt t="32571" x="7232650" y="2063750"/>
          <p14:tracePt t="32588" x="7239000" y="2108200"/>
          <p14:tracePt t="32604" x="7245350" y="2127250"/>
          <p14:tracePt t="32637" x="7251700" y="2114550"/>
          <p14:tracePt t="32644" x="7277100" y="2063750"/>
          <p14:tracePt t="32654" x="7308850" y="1987550"/>
          <p14:tracePt t="32670" x="7391400" y="1790700"/>
          <p14:tracePt t="32690" x="7473950" y="1574800"/>
          <p14:tracePt t="32704" x="7493000" y="1536700"/>
          <p14:tracePt t="32721" x="7499350" y="1517650"/>
          <p14:tracePt t="32735" x="0" y="0"/>
        </p14:tracePtLst>
        <p14:tracePtLst>
          <p14:tracePt t="33787" x="9753600" y="1676400"/>
          <p14:tracePt t="33797" x="9766300" y="1701800"/>
          <p14:tracePt t="33805" x="9779000" y="1727200"/>
          <p14:tracePt t="33818" x="9804400" y="1784350"/>
          <p14:tracePt t="33833" x="9836150" y="1822450"/>
          <p14:tracePt t="33836" x="9867900" y="1860550"/>
          <p14:tracePt t="33852" x="9925050" y="1924050"/>
          <p14:tracePt t="33868" x="9963150" y="1949450"/>
          <p14:tracePt t="33886" x="9969500" y="1955800"/>
          <p14:tracePt t="33916" x="9975850" y="1955800"/>
          <p14:tracePt t="33925" x="9982200" y="1936750"/>
          <p14:tracePt t="33934" x="9994900" y="1905000"/>
          <p14:tracePt t="33950" x="10007600" y="1822450"/>
          <p14:tracePt t="33954" x="10007600" y="1784350"/>
          <p14:tracePt t="33966" x="10020300" y="1708150"/>
          <p14:tracePt t="33986" x="10020300" y="1517650"/>
          <p14:tracePt t="34001" x="10013950" y="1428750"/>
          <p14:tracePt t="34018" x="10001250" y="1244600"/>
          <p14:tracePt t="34034" x="9982200" y="1168400"/>
          <p14:tracePt t="34050" x="9969500" y="1098550"/>
          <p14:tracePt t="34067" x="9969500" y="1085850"/>
          <p14:tracePt t="34084" x="9969500" y="1079500"/>
          <p14:tracePt t="34142" x="9969500" y="1092200"/>
          <p14:tracePt t="34142" x="0" y="0"/>
        </p14:tracePtLst>
        <p14:tracePtLst>
          <p14:tracePt t="34628" x="10077450" y="5473700"/>
          <p14:tracePt t="34638" x="10064750" y="5492750"/>
          <p14:tracePt t="34650" x="10045700" y="5543550"/>
          <p14:tracePt t="34666" x="10026650" y="5588000"/>
          <p14:tracePt t="34682" x="10026650" y="5619750"/>
          <p14:tracePt t="34700" x="10026650" y="5657850"/>
          <p14:tracePt t="34717" x="10026650" y="5695950"/>
          <p14:tracePt t="34733" x="10033000" y="5753100"/>
          <p14:tracePt t="34749" x="10033000" y="5765800"/>
          <p14:tracePt t="34765" x="10033000" y="5784850"/>
          <p14:tracePt t="34781" x="10033000" y="5791200"/>
          <p14:tracePt t="34801" x="10039350" y="5791200"/>
          <p14:tracePt t="3496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Error = 0.015mm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04405D3-F993-C83A-98B4-17D9EE5FD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0688"/>
            <a:ext cx="5334000" cy="40005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F4F19F5-C823-5F84-77D0-D0FEAB429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1690688"/>
            <a:ext cx="5334000" cy="4000500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44B791A-DCBB-AB05-D790-E55B9E003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1"/>
    </mc:Choice>
    <mc:Fallback xmlns="">
      <p:transition spd="slow" advTm="1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4" x="2825750" y="2159000"/>
          <p14:tracePt t="5016" x="2825750" y="2152650"/>
          <p14:tracePt t="5027" x="2838450" y="2133600"/>
          <p14:tracePt t="5040" x="2851150" y="2095500"/>
          <p14:tracePt t="5059" x="2857500" y="2070100"/>
          <p14:tracePt t="5075" x="2857500" y="2051050"/>
          <p14:tracePt t="5089" x="2857500" y="2044700"/>
          <p14:tracePt t="5147" x="2851150" y="2051050"/>
          <p14:tracePt t="5157" x="2844800" y="2057400"/>
          <p14:tracePt t="5157" x="0" y="0"/>
        </p14:tracePtLst>
        <p14:tracePtLst>
          <p14:tracePt t="5476" x="1574800" y="2647950"/>
          <p14:tracePt t="5508" x="1574800" y="2667000"/>
          <p14:tracePt t="5518" x="1574800" y="2686050"/>
          <p14:tracePt t="5525" x="1574800" y="2711450"/>
          <p14:tracePt t="5540" x="1574800" y="2762250"/>
          <p14:tracePt t="5556" x="1574800" y="2832100"/>
          <p14:tracePt t="5574" x="1574800" y="2901950"/>
          <p14:tracePt t="5589" x="1568450" y="2990850"/>
          <p14:tracePt t="5609" x="1568450" y="3092450"/>
          <p14:tracePt t="5623" x="1568450" y="3124200"/>
          <p14:tracePt t="5625" x="1568450" y="3155950"/>
          <p14:tracePt t="5640" x="1574800" y="3232150"/>
          <p14:tracePt t="5657" x="1574800" y="3270250"/>
          <p14:tracePt t="5677" x="1574800" y="3302000"/>
          <p14:tracePt t="5681" x="1574800" y="3327400"/>
          <p14:tracePt t="5689" x="1581150" y="3346450"/>
          <p14:tracePt t="5707" x="1593850" y="3384550"/>
          <p14:tracePt t="5726" x="1619250" y="3429000"/>
          <p14:tracePt t="5740" x="1663700" y="3486150"/>
          <p14:tracePt t="5758" x="1708150" y="3536950"/>
          <p14:tracePt t="5774" x="1803400" y="3587750"/>
          <p14:tracePt t="5788" x="1905000" y="3625850"/>
          <p14:tracePt t="5793" x="1962150" y="3638550"/>
          <p14:tracePt t="5805" x="2025650" y="3651250"/>
          <p14:tracePt t="5823" x="2114550" y="3657600"/>
          <p14:tracePt t="5825" x="2159000" y="3657600"/>
          <p14:tracePt t="5840" x="2273300" y="3657600"/>
          <p14:tracePt t="5855" x="2343150" y="3638550"/>
          <p14:tracePt t="5859" x="2419350" y="3619500"/>
          <p14:tracePt t="5872" x="2578100" y="3587750"/>
          <p14:tracePt t="5889" x="2755900" y="3524250"/>
          <p14:tracePt t="5909" x="2921000" y="3467100"/>
          <p14:tracePt t="5921" x="3035300" y="3409950"/>
          <p14:tracePt t="5940" x="3130550" y="3340100"/>
          <p14:tracePt t="5944" x="3168650" y="3289300"/>
          <p14:tracePt t="5955" x="3206750" y="3238500"/>
          <p14:tracePt t="5974" x="3257550" y="3098800"/>
          <p14:tracePt t="5976" x="3276600" y="3009900"/>
          <p14:tracePt t="5987" x="3282950" y="2927350"/>
          <p14:tracePt t="6008" x="3276600" y="2660650"/>
          <p14:tracePt t="6022" x="3251200" y="2571750"/>
          <p14:tracePt t="6038" x="3181350" y="2406650"/>
          <p14:tracePt t="6057" x="3092450" y="2165350"/>
          <p14:tracePt t="6070" x="3067050" y="2101850"/>
          <p14:tracePt t="6089" x="3054350" y="1987550"/>
          <p14:tracePt t="6103" x="3060700" y="1955800"/>
          <p14:tracePt t="6104" x="3079750" y="1936750"/>
          <p14:tracePt t="6121" x="3111500" y="1905000"/>
          <p14:tracePt t="6141" x="3130550" y="1885950"/>
          <p14:tracePt t="6155" x="3136900" y="1885950"/>
          <p14:tracePt t="6174" x="3143250" y="1885950"/>
          <p14:tracePt t="6299" x="0" y="0"/>
        </p14:tracePtLst>
        <p14:tracePtLst>
          <p14:tracePt t="6396" x="3136900" y="2654300"/>
          <p14:tracePt t="6404" x="3136900" y="2806700"/>
          <p14:tracePt t="6420" x="3136900" y="3111500"/>
          <p14:tracePt t="6425" x="3136900" y="3263900"/>
          <p14:tracePt t="6438" x="3136900" y="3397250"/>
          <p14:tracePt t="6440" x="3136900" y="3511550"/>
          <p14:tracePt t="6454" x="3136900" y="3619500"/>
          <p14:tracePt t="6461" x="3117850" y="3752850"/>
          <p14:tracePt t="6468" x="3105150" y="3860800"/>
          <p14:tracePt t="6489" x="3041650" y="4159250"/>
          <p14:tracePt t="6504" x="3016250" y="4337050"/>
          <p14:tracePt t="6520" x="3003550" y="4489450"/>
          <p14:tracePt t="6538" x="2978150" y="4597400"/>
          <p14:tracePt t="6553" x="2965450" y="4679950"/>
          <p14:tracePt t="6571" x="2965450" y="4718050"/>
          <p14:tracePt t="6577" x="2965450" y="4737100"/>
          <p14:tracePt t="6586" x="2965450" y="4762500"/>
          <p14:tracePt t="6604" x="2971800" y="4806950"/>
          <p14:tracePt t="6621" x="2984500" y="4851400"/>
          <p14:tracePt t="6639" x="2990850" y="4889500"/>
          <p14:tracePt t="6655" x="3003550" y="4902200"/>
          <p14:tracePt t="6670" x="3016250" y="4927600"/>
          <p14:tracePt t="6673" x="3022600" y="4953000"/>
          <p14:tracePt t="6686" x="3035300" y="4978400"/>
          <p14:tracePt t="6689" x="3041650" y="5003800"/>
          <p14:tracePt t="6703" x="3048000" y="5022850"/>
          <p14:tracePt t="6705" x="3054350" y="5029200"/>
          <p14:tracePt t="6719" x="3060700" y="5035550"/>
          <p14:tracePt t="6736" x="3073400" y="5041900"/>
          <p14:tracePt t="6754" x="3168650" y="4902200"/>
          <p14:tracePt t="6770" x="3232150" y="4737100"/>
          <p14:tracePt t="6789" x="3308350" y="4565650"/>
          <p14:tracePt t="6804" x="3371850" y="4356100"/>
          <p14:tracePt t="6820" x="3460750" y="4108450"/>
          <p14:tracePt t="6836" x="3556000" y="3917950"/>
          <p14:tracePt t="6853" x="3689350" y="3771900"/>
          <p14:tracePt t="6872" x="3867150" y="3683000"/>
          <p14:tracePt t="6875" x="3987800" y="3657600"/>
          <p14:tracePt t="6886" x="4133850" y="3632200"/>
          <p14:tracePt t="6905" x="4546600" y="3644900"/>
          <p14:tracePt t="6918" x="4667250" y="3663950"/>
          <p14:tracePt t="6939" x="4978400" y="3771900"/>
          <p14:tracePt t="6952" x="5099050" y="3848100"/>
          <p14:tracePt t="6971" x="5168900" y="3898900"/>
          <p14:tracePt t="6976" x="5187950" y="3911600"/>
          <p14:tracePt t="6985" x="5200650" y="3924300"/>
          <p14:tracePt t="7004" x="5245100" y="3949700"/>
          <p14:tracePt t="7018" x="5314950" y="3956050"/>
          <p14:tracePt t="7034" x="5454650" y="3905250"/>
          <p14:tracePt t="7035" x="0" y="0"/>
        </p14:tracePtLst>
        <p14:tracePtLst>
          <p14:tracePt t="7847" x="6934200" y="4425950"/>
          <p14:tracePt t="7849" x="6934200" y="4375150"/>
          <p14:tracePt t="7871" x="6934200" y="4248150"/>
          <p14:tracePt t="7873" x="6934200" y="4171950"/>
          <p14:tracePt t="7883" x="6934200" y="4095750"/>
          <p14:tracePt t="7903" x="6940550" y="3917950"/>
          <p14:tracePt t="7918" x="6959600" y="3765550"/>
          <p14:tracePt t="7934" x="7004050" y="3613150"/>
          <p14:tracePt t="7949" x="7048500" y="3511550"/>
          <p14:tracePt t="7965" x="7162800" y="3448050"/>
          <p14:tracePt t="7985" x="7575550" y="3429000"/>
          <p14:tracePt t="8000" x="8096250" y="3486150"/>
          <p14:tracePt t="8015" x="8324850" y="3536950"/>
          <p14:tracePt t="8019" x="8553450" y="3575050"/>
          <p14:tracePt t="8035" x="8953500" y="3663950"/>
          <p14:tracePt t="8050" x="9328150" y="3784600"/>
          <p14:tracePt t="8067" x="9518650" y="3860800"/>
          <p14:tracePt t="8084" x="9594850" y="3924300"/>
          <p14:tracePt t="8100" x="9607550" y="3981450"/>
          <p14:tracePt t="8115" x="9563100" y="4076700"/>
          <p14:tracePt t="8131" x="9493250" y="4171950"/>
          <p14:tracePt t="8149" x="9417050" y="4267200"/>
          <p14:tracePt t="8166" x="9328150" y="4368800"/>
          <p14:tracePt t="8170" x="9290050" y="4413250"/>
          <p14:tracePt t="8183" x="9245600" y="4483100"/>
          <p14:tracePt t="8188" x="9201150" y="4552950"/>
          <p14:tracePt t="8199" x="9150350" y="4629150"/>
          <p14:tracePt t="8218" x="9010650" y="4895850"/>
          <p14:tracePt t="8232" x="8972550" y="4984750"/>
          <p14:tracePt t="8250" x="8934450" y="5187950"/>
          <p14:tracePt t="8257" x="8934450" y="5251450"/>
          <p14:tracePt t="8265" x="8934450" y="5295900"/>
          <p14:tracePt t="8281" x="8934450" y="5353050"/>
          <p14:tracePt t="8299" x="8934450" y="5384800"/>
          <p14:tracePt t="8317" x="8934450" y="5391150"/>
          <p14:tracePt t="8334" x="8934450" y="5397500"/>
          <p14:tracePt t="8353" x="8953500" y="5384800"/>
          <p14:tracePt t="8366" x="8953500" y="5365750"/>
          <p14:tracePt t="8369" x="8953500" y="5346700"/>
          <p14:tracePt t="8382" x="8953500" y="5302250"/>
          <p14:tracePt t="8397" x="8940800" y="5175250"/>
          <p14:tracePt t="8398" x="0" y="0"/>
        </p14:tracePtLst>
        <p14:tracePtLst>
          <p14:tracePt t="9677" x="3124200" y="2101850"/>
          <p14:tracePt t="9693" x="3111500" y="2101850"/>
          <p14:tracePt t="9701" x="3105150" y="2082800"/>
          <p14:tracePt t="9713" x="3092450" y="2038350"/>
          <p14:tracePt t="9728" x="3092450" y="1987550"/>
          <p14:tracePt t="9746" x="3117850" y="1873250"/>
          <p14:tracePt t="9764" x="3175000" y="1778000"/>
          <p14:tracePt t="9779" x="3251200" y="1720850"/>
          <p14:tracePt t="9794" x="3333750" y="1682750"/>
          <p14:tracePt t="9813" x="3390900" y="1676400"/>
          <p14:tracePt t="9828" x="3467100" y="1676400"/>
          <p14:tracePt t="9849" x="3562350" y="1746250"/>
          <p14:tracePt t="9860" x="3581400" y="1771650"/>
          <p14:tracePt t="9878" x="3600450" y="1816100"/>
          <p14:tracePt t="9881" x="3606800" y="1841500"/>
          <p14:tracePt t="9894" x="3606800" y="1860550"/>
          <p14:tracePt t="9897" x="3606800" y="1892300"/>
          <p14:tracePt t="9910" x="3594100" y="1917700"/>
          <p14:tracePt t="9913" x="3568700" y="1962150"/>
          <p14:tracePt t="9931" x="3511550" y="2019300"/>
          <p14:tracePt t="9945" x="3467100" y="2063750"/>
          <p14:tracePt t="9960" x="3441700" y="2070100"/>
          <p14:tracePt t="9981" x="3390900" y="2063750"/>
          <p14:tracePt t="9995" x="3340100" y="2038350"/>
          <p14:tracePt t="10010" x="3282950" y="2012950"/>
          <p14:tracePt t="10032" x="3263900" y="1974850"/>
          <p14:tracePt t="10052" x="3263900" y="1968500"/>
          <p14:tracePt t="10061" x="3263900" y="1955800"/>
          <p14:tracePt t="10078" x="3263900" y="1930400"/>
          <p14:tracePt t="10098" x="3302000" y="1892300"/>
          <p14:tracePt t="10113" x="3333750" y="1879600"/>
          <p14:tracePt t="10128" x="3340100" y="1873250"/>
          <p14:tracePt t="10179" x="3346450" y="1873250"/>
          <p14:tracePt t="10188" x="3352800" y="1892300"/>
          <p14:tracePt t="10195" x="3352800" y="1898650"/>
          <p14:tracePt t="10211" x="3352800" y="1943100"/>
          <p14:tracePt t="10225" x="3340100" y="2012950"/>
          <p14:tracePt t="10246" x="3314700" y="2082800"/>
          <p14:tracePt t="10246" x="0" y="0"/>
        </p14:tracePtLst>
        <p14:tracePtLst>
          <p14:tracePt t="10790" x="3009900" y="5035550"/>
          <p14:tracePt t="10797" x="3009900" y="5029200"/>
          <p14:tracePt t="10809" x="3009900" y="4997450"/>
          <p14:tracePt t="10825" x="3009900" y="4953000"/>
          <p14:tracePt t="10840" x="3009900" y="4914900"/>
          <p14:tracePt t="10858" x="3009900" y="4895850"/>
          <p14:tracePt t="10875" x="3028950" y="4889500"/>
          <p14:tracePt t="10893" x="3067050" y="4895850"/>
          <p14:tracePt t="10909" x="3098800" y="4940300"/>
          <p14:tracePt t="10924" x="3162300" y="5035550"/>
          <p14:tracePt t="10943" x="3244850" y="5130800"/>
          <p14:tracePt t="10960" x="3302000" y="5232400"/>
          <p14:tracePt t="10974" x="3308350" y="5257800"/>
          <p14:tracePt t="10994" x="3308350" y="5283200"/>
          <p14:tracePt t="11009" x="3302000" y="5302250"/>
          <p14:tracePt t="11028" x="3289300" y="5308600"/>
          <p14:tracePt t="11044" x="3244850" y="5308600"/>
          <p14:tracePt t="11060" x="3149600" y="5276850"/>
          <p14:tracePt t="11074" x="3067050" y="5226050"/>
          <p14:tracePt t="11090" x="3022600" y="5187950"/>
          <p14:tracePt t="11107" x="3016250" y="5175250"/>
          <p14:tracePt t="11124" x="3022600" y="5156200"/>
          <p14:tracePt t="11145" x="3143250" y="5118100"/>
          <p14:tracePt t="11158" x="3187700" y="5105400"/>
          <p14:tracePt t="11174" x="3295650" y="5092700"/>
          <p14:tracePt t="11190" x="3416300" y="5092700"/>
          <p14:tracePt t="11213" x="3556000" y="5162550"/>
          <p14:tracePt t="11225" x="3575050" y="5226050"/>
          <p14:tracePt t="11240" x="3581400" y="5276850"/>
          <p14:tracePt t="11258" x="3562350" y="5327650"/>
          <p14:tracePt t="11274" x="3536950" y="5365750"/>
          <p14:tracePt t="11292" x="3511550" y="5378450"/>
          <p14:tracePt t="11307" x="3473450" y="5378450"/>
          <p14:tracePt t="11325" x="3422650" y="5365750"/>
          <p14:tracePt t="11342" x="3359150" y="5295900"/>
          <p14:tracePt t="11359" x="3289300" y="5207000"/>
          <p14:tracePt t="11377" x="3225800" y="5086350"/>
          <p14:tracePt t="11391" x="3219450" y="5067300"/>
          <p14:tracePt t="11393" x="3219450" y="5048250"/>
          <p14:tracePt t="11405" x="3219450" y="5022850"/>
          <p14:tracePt t="11425" x="3238500" y="5010150"/>
          <p14:tracePt t="11442" x="3302000" y="5010150"/>
          <p14:tracePt t="11457" x="3397250" y="5048250"/>
          <p14:tracePt t="11476" x="3479800" y="5092700"/>
          <p14:tracePt t="11480" x="3505200" y="5111750"/>
          <p14:tracePt t="11490" x="3530600" y="5143500"/>
          <p14:tracePt t="11509" x="3536950" y="5181600"/>
          <p14:tracePt t="11524" x="3524250" y="5232400"/>
          <p14:tracePt t="11542" x="3486150" y="5257800"/>
          <p14:tracePt t="11559" x="3429000" y="5276850"/>
          <p14:tracePt t="11563" x="3403600" y="5276850"/>
          <p14:tracePt t="11572" x="3365500" y="5276850"/>
          <p14:tracePt t="11594" x="3270250" y="5213350"/>
          <p14:tracePt t="11606" x="3251200" y="5175250"/>
          <p14:tracePt t="11623" x="3213100" y="5092700"/>
          <p14:tracePt t="11624" x="3194050" y="5054600"/>
          <p14:tracePt t="11639" x="3187700" y="5029200"/>
          <p14:tracePt t="11640" x="3187700" y="5022850"/>
          <p14:tracePt t="11657" x="3200400" y="4997450"/>
          <p14:tracePt t="11664" x="3225800" y="4997450"/>
          <p14:tracePt t="11674" x="3276600" y="4997450"/>
          <p14:tracePt t="11693" x="3403600" y="5029200"/>
          <p14:tracePt t="11705" x="3511550" y="5099050"/>
          <p14:tracePt t="11724" x="3562350" y="5149850"/>
          <p14:tracePt t="11740" x="3568700" y="5175250"/>
          <p14:tracePt t="11745" x="3568700" y="5181600"/>
          <p14:tracePt t="11755" x="3562350" y="5200650"/>
          <p14:tracePt t="11777" x="3536950" y="5207000"/>
          <p14:tracePt t="11779" x="3524250" y="5207000"/>
          <p14:tracePt t="11790" x="3492500" y="5207000"/>
          <p14:tracePt t="11807" x="3397250" y="5149850"/>
          <p14:tracePt t="11822" x="3238500" y="5067300"/>
          <p14:tracePt t="11823" x="0" y="0"/>
        </p14:tracePtLst>
        <p14:tracePtLst>
          <p14:tracePt t="12339" x="1422400" y="2774950"/>
          <p14:tracePt t="12365" x="1454150" y="2774950"/>
          <p14:tracePt t="12376" x="1479550" y="2781300"/>
          <p14:tracePt t="12387" x="1549400" y="2800350"/>
          <p14:tracePt t="12410" x="1625600" y="2819400"/>
          <p14:tracePt t="12420" x="1644650" y="2825750"/>
          <p14:tracePt t="12442" x="1670050" y="2863850"/>
          <p14:tracePt t="12456" x="1676400" y="2882900"/>
          <p14:tracePt t="12462" x="1676400" y="2889250"/>
          <p14:tracePt t="12465" x="1676400" y="2908300"/>
          <p14:tracePt t="12489" x="1657350" y="2965450"/>
          <p14:tracePt t="12505" x="1631950" y="2984500"/>
          <p14:tracePt t="12520" x="1555750" y="2990850"/>
          <p14:tracePt t="12537" x="1435100" y="2971800"/>
          <p14:tracePt t="12555" x="1352550" y="2908300"/>
          <p14:tracePt t="12572" x="1295400" y="2832100"/>
          <p14:tracePt t="12588" x="1289050" y="2768600"/>
          <p14:tracePt t="12603" x="1289050" y="2679700"/>
          <p14:tracePt t="12621" x="1320800" y="2635250"/>
          <p14:tracePt t="12637" x="1377950" y="2603500"/>
          <p14:tracePt t="12655" x="1435100" y="2590800"/>
          <p14:tracePt t="12670" x="1492250" y="2597150"/>
          <p14:tracePt t="12674" x="1530350" y="2609850"/>
          <p14:tracePt t="12685" x="1555750" y="2635250"/>
          <p14:tracePt t="12705" x="1619250" y="2724150"/>
          <p14:tracePt t="12719" x="1625600" y="2755900"/>
          <p14:tracePt t="12739" x="1631950" y="2806700"/>
          <p14:tracePt t="12755" x="1631950" y="2825750"/>
          <p14:tracePt t="12770" x="1631950" y="2832100"/>
          <p14:tracePt t="12795" x="1619250" y="2832100"/>
          <p14:tracePt t="12817" x="0" y="0"/>
        </p14:tracePtLst>
        <p14:tracePtLst>
          <p14:tracePt t="13303" x="5149850" y="5080000"/>
          <p14:tracePt t="13304" x="5175250" y="5118100"/>
          <p14:tracePt t="13319" x="5200650" y="5162550"/>
          <p14:tracePt t="13337" x="5226050" y="5276850"/>
          <p14:tracePt t="13351" x="5226050" y="5302250"/>
          <p14:tracePt t="13374" x="5207000" y="5346700"/>
          <p14:tracePt t="13386" x="5187950" y="5365750"/>
          <p14:tracePt t="13400" x="5168900" y="5365750"/>
          <p14:tracePt t="13421" x="4991100" y="5302250"/>
          <p14:tracePt t="13424" x="4895850" y="5257800"/>
          <p14:tracePt t="13434" x="4794250" y="5207000"/>
          <p14:tracePt t="13454" x="4622800" y="5105400"/>
          <p14:tracePt t="13456" x="4565650" y="5060950"/>
          <p14:tracePt t="13467" x="4540250" y="5041900"/>
          <p14:tracePt t="13485" x="4514850" y="5016500"/>
          <p14:tracePt t="13500" x="4514850" y="5010150"/>
          <p14:tracePt t="13520" x="4540250" y="4997450"/>
          <p14:tracePt t="13524" x="4591050" y="4997450"/>
          <p14:tracePt t="13534" x="4673600" y="5003800"/>
          <p14:tracePt t="13555" x="4953000" y="5035550"/>
          <p14:tracePt t="13570" x="5105400" y="5080000"/>
          <p14:tracePt t="13583" x="5149850" y="5099050"/>
          <p14:tracePt t="13585" x="5175250" y="5124450"/>
          <p14:tracePt t="13599" x="5187950" y="5130800"/>
          <p14:tracePt t="13605" x="5194300" y="5143500"/>
          <p14:tracePt t="13618" x="5187950" y="5175250"/>
          <p14:tracePt t="13635" x="5168900" y="5187950"/>
          <p14:tracePt t="13650" x="5143500" y="5194300"/>
          <p14:tracePt t="13668" x="5073650" y="5187950"/>
          <p14:tracePt t="13683" x="4991100" y="5124450"/>
          <p14:tracePt t="13700" x="4972050" y="5003800"/>
          <p14:tracePt t="13701" x="0" y="0"/>
        </p14:tracePtLst>
        <p14:tracePtLst>
          <p14:tracePt t="14492" x="7175500" y="4394200"/>
          <p14:tracePt t="14502" x="7169150" y="4406900"/>
          <p14:tracePt t="14505" x="7162800" y="4419600"/>
          <p14:tracePt t="14517" x="7150100" y="4425950"/>
          <p14:tracePt t="14521" x="7143750" y="4432300"/>
          <p14:tracePt t="14533" x="7137400" y="4438650"/>
          <p14:tracePt t="14537" x="7131050" y="4438650"/>
          <p14:tracePt t="14546" x="7118350" y="4438650"/>
          <p14:tracePt t="14557" x="7099300" y="4432300"/>
          <p14:tracePt t="14560" x="7086600" y="4425950"/>
          <p14:tracePt t="14569" x="7073900" y="4413250"/>
          <p14:tracePt t="14578" x="7061200" y="4413250"/>
          <p14:tracePt t="14584" x="7048500" y="4400550"/>
          <p14:tracePt t="14594" x="7042150" y="4387850"/>
          <p14:tracePt t="14600" x="7035800" y="4368800"/>
          <p14:tracePt t="14611" x="7035800" y="4362450"/>
          <p14:tracePt t="1461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0.015mm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60CD51D-935B-5BBD-0FA2-2C46780B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2750"/>
            <a:ext cx="5334000" cy="40005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06F9571-45ED-A794-0630-3FB004E98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0688"/>
            <a:ext cx="5334000" cy="40005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4C19BAC-A985-ECCE-20FD-FE6BBD675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44"/>
    </mc:Choice>
    <mc:Fallback xmlns="">
      <p:transition spd="slow" advTm="2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7" x="2819400" y="1492250"/>
          <p14:tracePt t="1441" x="2819400" y="1473200"/>
          <p14:tracePt t="1449" x="2838450" y="1466850"/>
          <p14:tracePt t="1467" x="2901950" y="1460500"/>
          <p14:tracePt t="1482" x="3035300" y="1466850"/>
          <p14:tracePt t="1498" x="3149600" y="1492250"/>
          <p14:tracePt t="1503" x="3232150" y="1517650"/>
          <p14:tracePt t="1514" x="3308350" y="1543050"/>
          <p14:tracePt t="1534" x="3549650" y="1644650"/>
          <p14:tracePt t="1549" x="3613150" y="1670050"/>
          <p14:tracePt t="1567" x="3752850" y="1739900"/>
          <p14:tracePt t="1580" x="3784600" y="1752600"/>
          <p14:tracePt t="1603" x="3816350" y="1784350"/>
          <p14:tracePt t="1616" x="3816350" y="1790700"/>
          <p14:tracePt t="1632" x="3810000" y="1803400"/>
          <p14:tracePt t="1646" x="3810000" y="1809750"/>
          <p14:tracePt t="1665" x="3797300" y="1816100"/>
          <p14:tracePt t="1707" x="3790950" y="1816100"/>
          <p14:tracePt t="1715" x="3784600" y="1816100"/>
          <p14:tracePt t="1753" x="3778250" y="1816100"/>
          <p14:tracePt t="1761" x="0" y="0"/>
        </p14:tracePtLst>
        <p14:tracePtLst>
          <p14:tracePt t="3255" x="1962150" y="4413250"/>
          <p14:tracePt t="3305" x="1962150" y="4425950"/>
          <p14:tracePt t="3314" x="1962150" y="4432300"/>
          <p14:tracePt t="3331" x="1962150" y="4451350"/>
          <p14:tracePt t="3456" x="0" y="0"/>
        </p14:tracePtLst>
        <p14:tracePtLst>
          <p14:tracePt t="3948" x="3467100" y="2019300"/>
          <p14:tracePt t="4015" x="3486150" y="2012950"/>
          <p14:tracePt t="4031" x="3505200" y="2012950"/>
          <p14:tracePt t="4041" x="3524250" y="2012950"/>
          <p14:tracePt t="4060" x="3568700" y="2019300"/>
          <p14:tracePt t="4063" x="3587750" y="2025650"/>
          <p14:tracePt t="4073" x="3606800" y="2044700"/>
          <p14:tracePt t="4093" x="3632200" y="2101850"/>
          <p14:tracePt t="4108" x="3657600" y="2197100"/>
          <p14:tracePt t="4110" x="3663950" y="2241550"/>
          <p14:tracePt t="4125" x="3663950" y="2260600"/>
          <p14:tracePt t="4140" x="3657600" y="2317750"/>
          <p14:tracePt t="4157" x="3644900" y="2349500"/>
          <p14:tracePt t="4175" x="3644900" y="2362200"/>
          <p14:tracePt t="4194" x="3638550" y="2374900"/>
          <p14:tracePt t="4208" x="3606800" y="2400300"/>
          <p14:tracePt t="4209" x="0" y="0"/>
        </p14:tracePtLst>
        <p14:tracePtLst>
          <p14:tracePt t="4644" x="3225800" y="5213350"/>
          <p14:tracePt t="4655" x="3232150" y="5213350"/>
          <p14:tracePt t="4667" x="3238500" y="5213350"/>
          <p14:tracePt t="4698" x="3244850" y="5213350"/>
          <p14:tracePt t="4703" x="3251200" y="5213350"/>
          <p14:tracePt t="4712" x="3257550" y="5207000"/>
          <p14:tracePt t="4728" x="3276600" y="5207000"/>
          <p14:tracePt t="4741" x="3302000" y="5207000"/>
          <p14:tracePt t="4756" x="3359150" y="5181600"/>
          <p14:tracePt t="4771" x="3454400" y="5130800"/>
          <p14:tracePt t="4771" x="0" y="0"/>
        </p14:tracePtLst>
        <p14:tracePtLst>
          <p14:tracePt t="5328" x="5105400" y="2025650"/>
          <p14:tracePt t="5361" x="5111750" y="2025650"/>
          <p14:tracePt t="5368" x="5118100" y="2019300"/>
          <p14:tracePt t="5375" x="5137150" y="2012950"/>
          <p14:tracePt t="5389" x="5156200" y="2006600"/>
          <p14:tracePt t="5404" x="5187950" y="2000250"/>
          <p14:tracePt t="5421" x="5276850" y="1987550"/>
          <p14:tracePt t="5436" x="5353050" y="1962150"/>
          <p14:tracePt t="5442" x="5397500" y="1955800"/>
          <p14:tracePt t="5454" x="5473700" y="1930400"/>
          <p14:tracePt t="5471" x="5524500" y="1898650"/>
          <p14:tracePt t="5486" x="5549900" y="1892300"/>
          <p14:tracePt t="5527" x="0" y="0"/>
        </p14:tracePtLst>
        <p14:tracePtLst>
          <p14:tracePt t="6016" x="8534400" y="2298700"/>
          <p14:tracePt t="6031" x="8540750" y="2292350"/>
          <p14:tracePt t="6040" x="8547100" y="2279650"/>
          <p14:tracePt t="6057" x="8553450" y="2254250"/>
          <p14:tracePt t="6070" x="8559800" y="2209800"/>
          <p14:tracePt t="6086" x="8572500" y="2152650"/>
          <p14:tracePt t="6101" x="8572500" y="2127250"/>
          <p14:tracePt t="6121" x="8572500" y="2032000"/>
          <p14:tracePt t="6126" x="8572500" y="2000250"/>
          <p14:tracePt t="6135" x="8572500" y="1974850"/>
          <p14:tracePt t="6155" x="8572500" y="1949450"/>
          <p14:tracePt t="6158" x="8572500" y="1930400"/>
          <p14:tracePt t="6170" x="8578850" y="1917700"/>
          <p14:tracePt t="6185" x="8585200" y="1911350"/>
          <p14:tracePt t="6201" x="8591550" y="1911350"/>
          <p14:tracePt t="6223" x="8655050" y="1911350"/>
          <p14:tracePt t="6235" x="8686800" y="1924050"/>
          <p14:tracePt t="6254" x="8782050" y="1949450"/>
          <p14:tracePt t="6256" x="8813800" y="1968500"/>
          <p14:tracePt t="6269" x="8858250" y="1981200"/>
          <p14:tracePt t="6286" x="8940800" y="2019300"/>
          <p14:tracePt t="6303" x="8959850" y="2038350"/>
          <p14:tracePt t="6347" x="8959850" y="2057400"/>
          <p14:tracePt t="6354" x="8959850" y="2070100"/>
          <p14:tracePt t="6372" x="8940800" y="2101850"/>
          <p14:tracePt t="6376" x="8928100" y="2120900"/>
          <p14:tracePt t="6386" x="8915400" y="2133600"/>
          <p14:tracePt t="6405" x="8896350" y="2152650"/>
          <p14:tracePt t="6417" x="8870950" y="2159000"/>
          <p14:tracePt t="6436" x="8839200" y="2159000"/>
          <p14:tracePt t="6451" x="8813800" y="2159000"/>
          <p14:tracePt t="6468" x="8782050" y="2159000"/>
          <p14:tracePt t="6486" x="8731250" y="2146300"/>
          <p14:tracePt t="6501" x="8712200" y="2139950"/>
          <p14:tracePt t="6519" x="8693150" y="2108200"/>
          <p14:tracePt t="6535" x="8693150" y="2089150"/>
          <p14:tracePt t="6551" x="8693150" y="2063750"/>
          <p14:tracePt t="6559" x="8693150" y="2044700"/>
          <p14:tracePt t="6566" x="8699500" y="2032000"/>
          <p14:tracePt t="6585" x="8712200" y="2012950"/>
          <p14:tracePt t="6590" x="8718550" y="2000250"/>
          <p14:tracePt t="6601" x="8731250" y="1993900"/>
          <p14:tracePt t="6619" x="8737600" y="1993900"/>
          <p14:tracePt t="6632" x="0" y="0"/>
        </p14:tracePtLst>
        <p14:tracePtLst>
          <p14:tracePt t="7036" x="8623300" y="5276850"/>
          <p14:tracePt t="7039" x="8623300" y="5283200"/>
          <p14:tracePt t="7050" x="8623300" y="5295900"/>
          <p14:tracePt t="7067" x="8629650" y="5308600"/>
          <p14:tracePt t="7112" x="8623300" y="5295900"/>
          <p14:tracePt t="7123" x="8610600" y="5276850"/>
          <p14:tracePt t="7132" x="8597900" y="5245100"/>
          <p14:tracePt t="7155" x="8553450" y="5118100"/>
          <p14:tracePt t="7158" x="8540750" y="5073650"/>
          <p14:tracePt t="7186" x="8540750" y="4991100"/>
          <p14:tracePt t="7190" x="8540750" y="4972050"/>
          <p14:tracePt t="7199" x="8547100" y="4965700"/>
          <p14:tracePt t="7216" x="8566150" y="4959350"/>
          <p14:tracePt t="7234" x="8636000" y="4978400"/>
          <p14:tracePt t="7249" x="8763000" y="5010150"/>
          <p14:tracePt t="7266" x="8921750" y="5041900"/>
          <p14:tracePt t="7284" x="9074150" y="5080000"/>
          <p14:tracePt t="7301" x="9194800" y="5118100"/>
          <p14:tracePt t="7303" x="9232900" y="5143500"/>
          <p14:tracePt t="7315" x="9245600" y="5156200"/>
          <p14:tracePt t="7332" x="9258300" y="5187950"/>
          <p14:tracePt t="7348" x="9251950" y="5213350"/>
          <p14:tracePt t="7370" x="9175750" y="5245100"/>
          <p14:tracePt t="7374" x="9118600" y="5245100"/>
          <p14:tracePt t="7385" x="9023350" y="5245100"/>
          <p14:tracePt t="7397" x="8921750" y="5219700"/>
          <p14:tracePt t="7398" x="0" y="0"/>
        </p14:tracePtLst>
        <p14:tracePtLst>
          <p14:tracePt t="7827" x="6889750" y="4629150"/>
          <p14:tracePt t="7832" x="6889750" y="4622800"/>
          <p14:tracePt t="7849" x="6877050" y="4591050"/>
          <p14:tracePt t="7868" x="6870700" y="4559300"/>
          <p14:tracePt t="7871" x="6870700" y="4533900"/>
          <p14:tracePt t="7881" x="6870700" y="4508500"/>
          <p14:tracePt t="7900" x="6870700" y="4470400"/>
          <p14:tracePt t="7903" x="6883400" y="4451350"/>
          <p14:tracePt t="7913" x="6896100" y="4438650"/>
          <p14:tracePt t="7933" x="6940550" y="4419600"/>
          <p14:tracePt t="7935" x="6953250" y="4413250"/>
          <p14:tracePt t="7947" x="6978650" y="4406900"/>
          <p14:tracePt t="7966" x="7105650" y="4406900"/>
          <p14:tracePt t="7980" x="7175500" y="4406900"/>
          <p14:tracePt t="7998" x="7340600" y="4445000"/>
          <p14:tracePt t="8013" x="7366000" y="4464050"/>
          <p14:tracePt t="8014" x="7378700" y="4483100"/>
          <p14:tracePt t="8031" x="7397750" y="4533900"/>
          <p14:tracePt t="8046" x="7397750" y="4565650"/>
          <p14:tracePt t="8063" x="7391400" y="4578350"/>
          <p14:tracePt t="8080" x="7385050" y="4578350"/>
          <p14:tracePt t="8096" x="7353300" y="4578350"/>
          <p14:tracePt t="8113" x="7321550" y="4533900"/>
          <p14:tracePt t="8128" x="7315200" y="4445000"/>
          <p14:tracePt t="8129" x="0" y="0"/>
        </p14:tracePtLst>
        <p14:tracePtLst>
          <p14:tracePt t="8548" x="10331450" y="2393950"/>
          <p14:tracePt t="8554" x="10325100" y="2362200"/>
          <p14:tracePt t="8563" x="10325100" y="2349500"/>
          <p14:tracePt t="8578" x="10318750" y="2279650"/>
          <p14:tracePt t="8598" x="10318750" y="2197100"/>
          <p14:tracePt t="8600" x="10318750" y="2146300"/>
          <p14:tracePt t="8611" x="10318750" y="2095500"/>
          <p14:tracePt t="8629" x="10325100" y="1993900"/>
          <p14:tracePt t="8648" x="10401300" y="1898650"/>
          <p14:tracePt t="8657" x="10439400" y="1879600"/>
          <p14:tracePt t="8664" x="10483850" y="1854200"/>
          <p14:tracePt t="8679" x="10585450" y="1828800"/>
          <p14:tracePt t="8696" x="10712450" y="1828800"/>
          <p14:tracePt t="8712" x="10871200" y="1847850"/>
          <p14:tracePt t="8728" x="10953750" y="1879600"/>
          <p14:tracePt t="8746" x="10985500" y="1905000"/>
          <p14:tracePt t="8762" x="10991850" y="1949450"/>
          <p14:tracePt t="8780" x="10966450" y="1993900"/>
          <p14:tracePt t="8798" x="10814050" y="2070100"/>
          <p14:tracePt t="8812" x="10706100" y="2089150"/>
          <p14:tracePt t="8815" x="10566400" y="2114550"/>
          <p14:tracePt t="8815" x="0" y="0"/>
        </p14:tracePtLst>
        <p14:tracePtLst>
          <p14:tracePt t="9849" x="2349500" y="3765550"/>
          <p14:tracePt t="9912" x="2336800" y="3765550"/>
          <p14:tracePt t="9921" x="2330450" y="3759200"/>
          <p14:tracePt t="9929" x="2324100" y="3740150"/>
          <p14:tracePt t="9940" x="2324100" y="3727450"/>
          <p14:tracePt t="9960" x="2305050" y="3657600"/>
          <p14:tracePt t="9980" x="2292350" y="3587750"/>
          <p14:tracePt t="9992" x="2292350" y="3536950"/>
          <p14:tracePt t="10011" x="2292350" y="3486150"/>
          <p14:tracePt t="10026" x="2292350" y="3460750"/>
          <p14:tracePt t="10041" x="2298700" y="3435350"/>
          <p14:tracePt t="10060" x="2324100" y="3416300"/>
          <p14:tracePt t="10077" x="2336800" y="3397250"/>
          <p14:tracePt t="10094" x="2355850" y="3397250"/>
          <p14:tracePt t="10109" x="2374900" y="3390900"/>
          <p14:tracePt t="10127" x="2406650" y="3390900"/>
          <p14:tracePt t="10143" x="2425700" y="3390900"/>
          <p14:tracePt t="10158" x="2451100" y="3390900"/>
          <p14:tracePt t="10177" x="2476500" y="3422650"/>
          <p14:tracePt t="10185" x="2489200" y="3441700"/>
          <p14:tracePt t="10194" x="2495550" y="3460750"/>
          <p14:tracePt t="10208" x="2495550" y="3486150"/>
          <p14:tracePt t="10225" x="2495550" y="3524250"/>
          <p14:tracePt t="10241" x="2495550" y="3562350"/>
          <p14:tracePt t="10256" x="2476500" y="3606800"/>
          <p14:tracePt t="10276" x="2444750" y="3651250"/>
          <p14:tracePt t="10278" x="2425700" y="3670300"/>
          <p14:tracePt t="10290" x="2400300" y="3683000"/>
          <p14:tracePt t="10310" x="2343150" y="3708400"/>
          <p14:tracePt t="10325" x="2336800" y="3714750"/>
          <p14:tracePt t="10340" x="2330450" y="3714750"/>
          <p14:tracePt t="10358" x="2292350" y="3714750"/>
          <p14:tracePt t="10373" x="2279650" y="3708400"/>
          <p14:tracePt t="10374" x="2266950" y="3695700"/>
          <p14:tracePt t="10390" x="2228850" y="3663950"/>
          <p14:tracePt t="10406" x="2209800" y="3619500"/>
          <p14:tracePt t="10426" x="2190750" y="3562350"/>
          <p14:tracePt t="10440" x="2190750" y="3530600"/>
          <p14:tracePt t="10457" x="2190750" y="3511550"/>
          <p14:tracePt t="10475" x="2203450" y="3486150"/>
          <p14:tracePt t="10491" x="2228850" y="3460750"/>
          <p14:tracePt t="10508" x="2266950" y="3441700"/>
          <p14:tracePt t="10525" x="2311400" y="3429000"/>
          <p14:tracePt t="10539" x="2387600" y="3429000"/>
          <p14:tracePt t="10542" x="2463800" y="3429000"/>
          <p14:tracePt t="10557" x="2527300" y="3448050"/>
          <p14:tracePt t="10559" x="2590800" y="3454400"/>
          <p14:tracePt t="10573" x="2667000" y="3479800"/>
          <p14:tracePt t="10576" x="2724150" y="3498850"/>
          <p14:tracePt t="10589" x="2781300" y="3524250"/>
          <p14:tracePt t="10609" x="2870200" y="3600450"/>
          <p14:tracePt t="10614" x="2882900" y="3638550"/>
          <p14:tracePt t="10623" x="2889250" y="3670300"/>
          <p14:tracePt t="10640" x="2895600" y="3727450"/>
          <p14:tracePt t="10646" x="2882900" y="3759200"/>
          <p14:tracePt t="10656" x="2863850" y="3784600"/>
          <p14:tracePt t="10674" x="2819400" y="3841750"/>
          <p14:tracePt t="10689" x="2755900" y="3879850"/>
          <p14:tracePt t="10706" x="2660650" y="3917950"/>
          <p14:tracePt t="10724" x="2603500" y="3930650"/>
          <p14:tracePt t="10728" x="2571750" y="3930650"/>
          <p14:tracePt t="10739" x="2546350" y="3930650"/>
          <p14:tracePt t="10760" x="2482850" y="3873500"/>
          <p14:tracePt t="10766" x="2457450" y="3848100"/>
          <p14:tracePt t="10777" x="2425700" y="3810000"/>
          <p14:tracePt t="10791" x="2381250" y="3727450"/>
          <p14:tracePt t="10807" x="2362200" y="3632200"/>
          <p14:tracePt t="10815" x="2362200" y="3613150"/>
          <p14:tracePt t="10841" x="2374900" y="3524250"/>
          <p14:tracePt t="10858" x="2400300" y="3467100"/>
          <p14:tracePt t="10875" x="2438400" y="3429000"/>
          <p14:tracePt t="10889" x="2501900" y="3409950"/>
          <p14:tracePt t="10908" x="2540000" y="3409950"/>
          <p14:tracePt t="10910" x="2565400" y="3409950"/>
          <p14:tracePt t="10921" x="2597150" y="3409950"/>
          <p14:tracePt t="10940" x="2635250" y="3435350"/>
          <p14:tracePt t="10957" x="2647950" y="3479800"/>
          <p14:tracePt t="10963" x="2654300" y="3511550"/>
          <p14:tracePt t="10971" x="2654300" y="3536950"/>
          <p14:tracePt t="10994" x="2622550" y="3657600"/>
          <p14:tracePt t="11005" x="2590800" y="3695700"/>
          <p14:tracePt t="11023" x="2457450" y="3810000"/>
          <p14:tracePt t="11030" x="2400300" y="3829050"/>
          <p14:tracePt t="11056" x="2254250" y="3841750"/>
          <p14:tracePt t="11074" x="2165350" y="3803650"/>
          <p14:tracePt t="11091" x="2089150" y="3746500"/>
          <p14:tracePt t="11106" x="2044700" y="3676650"/>
          <p14:tracePt t="11123" x="2019300" y="3575050"/>
          <p14:tracePt t="11141" x="2019300" y="3511550"/>
          <p14:tracePt t="11156" x="2025650" y="3448050"/>
          <p14:tracePt t="11172" x="2070100" y="3409950"/>
          <p14:tracePt t="11190" x="2120900" y="3390900"/>
          <p14:tracePt t="11206" x="2165350" y="3384550"/>
          <p14:tracePt t="11210" x="2203450" y="3384550"/>
          <p14:tracePt t="11221" x="2254250" y="3397250"/>
          <p14:tracePt t="11241" x="2343150" y="3454400"/>
          <p14:tracePt t="11254" x="2374900" y="3498850"/>
          <p14:tracePt t="11276" x="2381250" y="3549650"/>
          <p14:tracePt t="11282" x="2381250" y="3581400"/>
          <p14:tracePt t="11288" x="2381250" y="3625850"/>
          <p14:tracePt t="11307" x="2349500" y="3683000"/>
          <p14:tracePt t="11326" x="2305050" y="3733800"/>
          <p14:tracePt t="11340" x="2292350" y="3746500"/>
          <p14:tracePt t="11355" x="2273300" y="3752850"/>
          <p14:tracePt t="11371" x="2247900" y="3752850"/>
          <p14:tracePt t="11388" x="2197100" y="3714750"/>
          <p14:tracePt t="11390" x="2184400" y="3689350"/>
          <p14:tracePt t="11404" x="2171700" y="3651250"/>
          <p14:tracePt t="11406" x="2165350" y="3619500"/>
          <p14:tracePt t="11425" x="2171700" y="3556000"/>
          <p14:tracePt t="11430" x="2197100" y="3505200"/>
          <p14:tracePt t="11455" x="2324100" y="3384550"/>
          <p14:tracePt t="11471" x="2457450" y="3327400"/>
          <p14:tracePt t="11479" x="2533650" y="3321050"/>
          <p14:tracePt t="11488" x="2609850" y="3314700"/>
          <p14:tracePt t="11505" x="2755900" y="3314700"/>
          <p14:tracePt t="11521" x="2889250" y="3321050"/>
          <p14:tracePt t="11539" x="2965450" y="3352800"/>
          <p14:tracePt t="11555" x="3009900" y="3390900"/>
          <p14:tracePt t="11571" x="3016250" y="3429000"/>
          <p14:tracePt t="11588" x="2997200" y="3498850"/>
          <p14:tracePt t="11604" x="2965450" y="3556000"/>
          <p14:tracePt t="11621" x="2921000" y="3587750"/>
          <p14:tracePt t="11637" x="2870200" y="3606800"/>
          <p14:tracePt t="11655" x="2825750" y="3594100"/>
          <p14:tracePt t="11671" x="2819400" y="3581400"/>
          <p14:tracePt t="11687" x="2819400" y="3536950"/>
          <p14:tracePt t="11688" x="0" y="0"/>
        </p14:tracePtLst>
        <p14:tracePtLst>
          <p14:tracePt t="12171" x="4591050" y="3727450"/>
          <p14:tracePt t="12176" x="4591050" y="3740150"/>
          <p14:tracePt t="12186" x="4597400" y="3746500"/>
          <p14:tracePt t="12204" x="4610100" y="3771900"/>
          <p14:tracePt t="12218" x="4616450" y="3784600"/>
          <p14:tracePt t="12289" x="4610100" y="3778250"/>
          <p14:tracePt t="12297" x="4597400" y="3759200"/>
          <p14:tracePt t="12304" x="4584700" y="3740150"/>
          <p14:tracePt t="12320" x="4552950" y="3676650"/>
          <p14:tracePt t="12335" x="4514850" y="3600450"/>
          <p14:tracePt t="12353" x="4502150" y="3530600"/>
          <p14:tracePt t="12370" x="4502150" y="3473450"/>
          <p14:tracePt t="12385" x="4502150" y="3429000"/>
          <p14:tracePt t="12401" x="4533900" y="3384550"/>
          <p14:tracePt t="12419" x="4591050" y="3359150"/>
          <p14:tracePt t="12435" x="4673600" y="3346450"/>
          <p14:tracePt t="12439" x="4756150" y="3352800"/>
          <p14:tracePt t="12450" x="4851400" y="3359150"/>
          <p14:tracePt t="12470" x="5143500" y="3454400"/>
          <p14:tracePt t="12485" x="5219700" y="3486150"/>
          <p14:tracePt t="12506" x="5321300" y="3568700"/>
          <p14:tracePt t="12511" x="5327650" y="3587750"/>
          <p14:tracePt t="12521" x="5327650" y="3606800"/>
          <p14:tracePt t="12535" x="5314950" y="3670300"/>
          <p14:tracePt t="12554" x="5264150" y="3740150"/>
          <p14:tracePt t="12559" x="5232400" y="3759200"/>
          <p14:tracePt t="12566" x="5187950" y="3784600"/>
          <p14:tracePt t="12586" x="5086350" y="3816350"/>
          <p14:tracePt t="12601" x="4921250" y="3841750"/>
          <p14:tracePt t="12622" x="4692650" y="3848100"/>
          <p14:tracePt t="12633" x="4616450" y="3848100"/>
          <p14:tracePt t="12652" x="4521200" y="3816350"/>
          <p14:tracePt t="12669" x="4470400" y="3752850"/>
          <p14:tracePt t="12674" x="4451350" y="3702050"/>
          <p14:tracePt t="12684" x="4432300" y="3644900"/>
          <p14:tracePt t="12703" x="4419600" y="3505200"/>
          <p14:tracePt t="12719" x="4432300" y="3416300"/>
          <p14:tracePt t="12735" x="4464050" y="3352800"/>
          <p14:tracePt t="12752" x="4495800" y="3314700"/>
          <p14:tracePt t="12767" x="4533900" y="3302000"/>
          <p14:tracePt t="12785" x="4591050" y="3302000"/>
          <p14:tracePt t="12805" x="4673600" y="3321050"/>
          <p14:tracePt t="12808" x="4699000" y="3333750"/>
          <p14:tracePt t="12816" x="4724400" y="3346450"/>
          <p14:tracePt t="12835" x="4768850" y="3384550"/>
          <p14:tracePt t="12851" x="4794250" y="3448050"/>
          <p14:tracePt t="12867" x="4800600" y="3517900"/>
          <p14:tracePt t="12884" x="4775200" y="3600450"/>
          <p14:tracePt t="12901" x="4724400" y="3651250"/>
          <p14:tracePt t="12919" x="4616450" y="3708400"/>
          <p14:tracePt t="12934" x="4572000" y="3708400"/>
          <p14:tracePt t="12951" x="4445000" y="3657600"/>
          <p14:tracePt t="12965" x="4419600" y="3632200"/>
          <p14:tracePt t="12988" x="4381500" y="3524250"/>
          <p14:tracePt t="12990" x="4381500" y="3492500"/>
          <p14:tracePt t="13001" x="4381500" y="3429000"/>
          <p14:tracePt t="13016" x="4425950" y="3340100"/>
          <p14:tracePt t="13036" x="4483100" y="3295650"/>
          <p14:tracePt t="13039" x="4508500" y="3282950"/>
          <p14:tracePt t="13050" x="4546600" y="3276600"/>
          <p14:tracePt t="13068" x="4654550" y="3270250"/>
          <p14:tracePt t="13071" x="4711700" y="3282950"/>
          <p14:tracePt t="13084" x="4768850" y="3308350"/>
          <p14:tracePt t="13101" x="4864100" y="3371850"/>
          <p14:tracePt t="13105" x="4889500" y="3409950"/>
          <p14:tracePt t="13117" x="4921250" y="3448050"/>
          <p14:tracePt t="13136" x="4946650" y="3549650"/>
          <p14:tracePt t="13151" x="4933950" y="3625850"/>
          <p14:tracePt t="13167" x="4895850" y="3670300"/>
          <p14:tracePt t="13184" x="4845050" y="3714750"/>
          <p14:tracePt t="13190" x="4806950" y="3727450"/>
          <p14:tracePt t="13198" x="4781550" y="3733800"/>
          <p14:tracePt t="13216" x="4718050" y="3740150"/>
          <p14:tracePt t="13234" x="4635500" y="3727450"/>
          <p14:tracePt t="13250" x="4591050" y="3702050"/>
          <p14:tracePt t="13265" x="4572000" y="3657600"/>
          <p14:tracePt t="13285" x="4572000" y="3619500"/>
          <p14:tracePt t="13301" x="4578350" y="3543300"/>
          <p14:tracePt t="13306" x="4591050" y="3517900"/>
          <p14:tracePt t="13319" x="4622800" y="3479800"/>
          <p14:tracePt t="13338" x="4673600" y="3467100"/>
          <p14:tracePt t="13344" x="4699000" y="3467100"/>
          <p14:tracePt t="13350" x="4737100" y="3467100"/>
          <p14:tracePt t="13366" x="4800600" y="3511550"/>
          <p14:tracePt t="13384" x="4845050" y="3575050"/>
          <p14:tracePt t="13390" x="4870450" y="3613150"/>
          <p14:tracePt t="13400" x="4883150" y="3657600"/>
          <p14:tracePt t="13415" x="4889500" y="3740150"/>
          <p14:tracePt t="13434" x="4857750" y="3810000"/>
          <p14:tracePt t="13448" x="4819650" y="3854450"/>
          <p14:tracePt t="13468" x="4768850" y="3873500"/>
          <p14:tracePt t="13484" x="4737100" y="3873500"/>
          <p14:tracePt t="13498" x="4699000" y="3841750"/>
          <p14:tracePt t="13515" x="4673600" y="3765550"/>
          <p14:tracePt t="13532" x="4667250" y="3663950"/>
          <p14:tracePt t="13550" x="4711700" y="3536950"/>
          <p14:tracePt t="13565" x="4730750" y="3517900"/>
          <p14:tracePt t="13584" x="4781550" y="3486150"/>
          <p14:tracePt t="13598" x="4800600" y="3486150"/>
          <p14:tracePt t="13615" x="4832350" y="3486150"/>
          <p14:tracePt t="13636" x="4851400" y="3486150"/>
          <p14:tracePt t="13658" x="4857750" y="3492500"/>
          <p14:tracePt t="13665" x="0" y="0"/>
        </p14:tracePtLst>
        <p14:tracePtLst>
          <p14:tracePt t="14221" x="2368550" y="3803650"/>
          <p14:tracePt t="14225" x="2362200" y="3803650"/>
          <p14:tracePt t="14233" x="2343150" y="3803650"/>
          <p14:tracePt t="14245" x="2336800" y="3803650"/>
          <p14:tracePt t="14267" x="2311400" y="3784600"/>
          <p14:tracePt t="14270" x="2311400" y="3771900"/>
          <p14:tracePt t="14280" x="2305050" y="3746500"/>
          <p14:tracePt t="14296" x="2298700" y="3702050"/>
          <p14:tracePt t="14313" x="2286000" y="3644900"/>
          <p14:tracePt t="14329" x="2279650" y="3613150"/>
          <p14:tracePt t="14347" x="2286000" y="3556000"/>
          <p14:tracePt t="14362" x="2330450" y="3517900"/>
          <p14:tracePt t="14381" x="2400300" y="3467100"/>
          <p14:tracePt t="14385" x="2438400" y="3441700"/>
          <p14:tracePt t="14396" x="2470150" y="3429000"/>
          <p14:tracePt t="14417" x="2565400" y="3422650"/>
          <p14:tracePt t="14429" x="2597150" y="3429000"/>
          <p14:tracePt t="14444" x="2660650" y="3454400"/>
          <p14:tracePt t="14448" x="2698750" y="3479800"/>
          <p14:tracePt t="14465" x="2749550" y="3505200"/>
          <p14:tracePt t="14481" x="2781300" y="3530600"/>
          <p14:tracePt t="14496" x="2794000" y="3575050"/>
          <p14:tracePt t="14515" x="2794000" y="3625850"/>
          <p14:tracePt t="14530" x="2774950" y="3683000"/>
          <p14:tracePt t="14546" x="2743200" y="3727450"/>
          <p14:tracePt t="14565" x="2717800" y="3759200"/>
          <p14:tracePt t="14570" x="2692400" y="3771900"/>
          <p14:tracePt t="14581" x="2667000" y="3778250"/>
          <p14:tracePt t="14595" x="2609850" y="3784600"/>
          <p14:tracePt t="14612" x="2520950" y="3784600"/>
          <p14:tracePt t="14629" x="2413000" y="3752850"/>
          <p14:tracePt t="14635" x="2343150" y="3721100"/>
          <p14:tracePt t="14646" x="2190750" y="3638550"/>
          <p14:tracePt t="14661" x="2127250" y="3600450"/>
          <p14:tracePt t="14668" x="2082800" y="3556000"/>
          <p14:tracePt t="14677" x="2051050" y="3517900"/>
          <p14:tracePt t="14700" x="2038350" y="3473450"/>
          <p14:tracePt t="14701" x="2044700" y="3467100"/>
          <p14:tracePt t="14712" x="2057400" y="3460750"/>
          <p14:tracePt t="14730" x="2095500" y="3460750"/>
          <p14:tracePt t="14745" x="2203450" y="3460750"/>
          <p14:tracePt t="14761" x="2324100" y="3473450"/>
          <p14:tracePt t="14780" x="2425700" y="3505200"/>
          <p14:tracePt t="14783" x="2482850" y="3530600"/>
          <p14:tracePt t="14795" x="2527300" y="3562350"/>
          <p14:tracePt t="14815" x="2622550" y="3651250"/>
          <p14:tracePt t="14828" x="2622550" y="3676650"/>
          <p14:tracePt t="14849" x="2590800" y="3752850"/>
          <p14:tracePt t="14855" x="2565400" y="3771900"/>
          <p14:tracePt t="14881" x="2457450" y="3835400"/>
          <p14:tracePt t="14896" x="2381250" y="3854450"/>
          <p14:tracePt t="14915" x="2343150" y="3854450"/>
          <p14:tracePt t="14931" x="2305050" y="3810000"/>
          <p14:tracePt t="14945" x="2273300" y="3708400"/>
          <p14:tracePt t="14965" x="2247900" y="3587750"/>
          <p14:tracePt t="14966" x="2247900" y="3530600"/>
          <p14:tracePt t="14976" x="2247900" y="3460750"/>
          <p14:tracePt t="14996" x="2279650" y="3378200"/>
          <p14:tracePt t="15011" x="2336800" y="3333750"/>
          <p14:tracePt t="15028" x="2438400" y="3314700"/>
          <p14:tracePt t="15049" x="2628900" y="3340100"/>
          <p14:tracePt t="15061" x="2705100" y="3365500"/>
          <p14:tracePt t="15079" x="2908300" y="3448050"/>
          <p14:tracePt t="15095" x="2965450" y="3505200"/>
          <p14:tracePt t="15112" x="2997200" y="3568700"/>
          <p14:tracePt t="15129" x="2997200" y="3606800"/>
          <p14:tracePt t="15149" x="2978150" y="3657600"/>
          <p14:tracePt t="15152" x="2959100" y="3670300"/>
          <p14:tracePt t="15160" x="2940050" y="3676650"/>
          <p14:tracePt t="15180" x="2895600" y="3683000"/>
          <p14:tracePt t="15195" x="2800350" y="3676650"/>
          <p14:tracePt t="15210" x="2724150" y="3644900"/>
          <p14:tracePt t="15231" x="2654300" y="3562350"/>
          <p14:tracePt t="15242" x="2641600" y="3536950"/>
          <p14:tracePt t="15264" x="2628900" y="3467100"/>
          <p14:tracePt t="15277" x="2635250" y="3454400"/>
          <p14:tracePt t="15294" x="2717800" y="3416300"/>
          <p14:tracePt t="15312" x="2819400" y="3416300"/>
          <p14:tracePt t="15326" x="2959100" y="3416300"/>
          <p14:tracePt t="15346" x="3092450" y="3422650"/>
          <p14:tracePt t="15350" x="3111500" y="3429000"/>
          <p14:tracePt t="15359" x="3130550" y="3441700"/>
          <p14:tracePt t="15377" x="3155950" y="3454400"/>
          <p14:tracePt t="15393" x="3155950" y="3467100"/>
          <p14:tracePt t="15410" x="3155950" y="3505200"/>
          <p14:tracePt t="15426" x="3124200" y="3536950"/>
          <p14:tracePt t="15444" x="3073400" y="3562350"/>
          <p14:tracePt t="15458" x="2990850" y="3594100"/>
          <p14:tracePt t="15480" x="2825750" y="3613150"/>
          <p14:tracePt t="15491" x="2762250" y="3632200"/>
          <p14:tracePt t="15512" x="2647950" y="3638550"/>
          <p14:tracePt t="15531" x="2622550" y="3638550"/>
          <p14:tracePt t="15534" x="2609850" y="3638550"/>
          <p14:tracePt t="1553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0.1 deg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DD5A71CE-A8CA-9D57-3303-8C1DDBF2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0688"/>
            <a:ext cx="5334000" cy="4000500"/>
          </a:xfr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D445F4-52D4-06BE-1E6B-865771822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690688"/>
            <a:ext cx="5334000" cy="4000500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35E3F27-FC70-1A4B-D58D-8CAC0B7A6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22"/>
    </mc:Choice>
    <mc:Fallback xmlns="">
      <p:transition spd="slow" advTm="3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43" x="2882900" y="1949450"/>
          <p14:tracePt t="4058" x="2876550" y="1936750"/>
          <p14:tracePt t="4071" x="2870200" y="1924050"/>
          <p14:tracePt t="4073" x="2857500" y="1905000"/>
          <p14:tracePt t="4086" x="2844800" y="1885950"/>
          <p14:tracePt t="4103" x="2819400" y="1847850"/>
          <p14:tracePt t="4121" x="2800350" y="1797050"/>
          <p14:tracePt t="4155" x="2819400" y="1733550"/>
          <p14:tracePt t="4172" x="2851150" y="1676400"/>
          <p14:tracePt t="4187" x="2940050" y="1606550"/>
          <p14:tracePt t="4202" x="3092450" y="1543050"/>
          <p14:tracePt t="4221" x="3282950" y="1530350"/>
          <p14:tracePt t="4236" x="3505200" y="1549400"/>
          <p14:tracePt t="4253" x="3746500" y="1625600"/>
          <p14:tracePt t="4271" x="4000500" y="1727200"/>
          <p14:tracePt t="4287" x="4178300" y="1790700"/>
          <p14:tracePt t="4304" x="4286250" y="1860550"/>
          <p14:tracePt t="4318" x="4298950" y="1885950"/>
          <p14:tracePt t="4323" x="4311650" y="1917700"/>
          <p14:tracePt t="4337" x="4324350" y="1974850"/>
          <p14:tracePt t="4352" x="4318000" y="2070100"/>
          <p14:tracePt t="4369" x="4279900" y="2159000"/>
          <p14:tracePt t="4388" x="4235450" y="2222500"/>
          <p14:tracePt t="4403" x="4210050" y="2247900"/>
          <p14:tracePt t="4417" x="4203700" y="2254250"/>
          <p14:tracePt t="4436" x="4197350" y="2254250"/>
          <p14:tracePt t="4484" x="4191000" y="2254250"/>
          <p14:tracePt t="4485" x="0" y="0"/>
        </p14:tracePtLst>
        <p14:tracePtLst>
          <p14:tracePt t="5029" x="3276600" y="4419600"/>
          <p14:tracePt t="5044" x="3270250" y="4419600"/>
          <p14:tracePt t="5052" x="3263900" y="4419600"/>
          <p14:tracePt t="5068" x="3251200" y="4419600"/>
          <p14:tracePt t="5083" x="3232150" y="4419600"/>
          <p14:tracePt t="5102" x="3206750" y="4400550"/>
          <p14:tracePt t="5104" x="3200400" y="4394200"/>
          <p14:tracePt t="5117" x="3181350" y="4381500"/>
          <p14:tracePt t="5137" x="3105150" y="4292600"/>
          <p14:tracePt t="5152" x="3060700" y="4222750"/>
          <p14:tracePt t="5167" x="3041650" y="4184650"/>
          <p14:tracePt t="5189" x="3022600" y="4083050"/>
          <p14:tracePt t="5199" x="3022600" y="4038600"/>
          <p14:tracePt t="5218" x="3035300" y="4006850"/>
          <p14:tracePt t="5235" x="3041650" y="3994150"/>
          <p14:tracePt t="5250" x="3067050" y="3994150"/>
          <p14:tracePt t="5268" x="3162300" y="3994150"/>
          <p14:tracePt t="5283" x="3314700" y="4025900"/>
          <p14:tracePt t="5298" x="3448050" y="4070350"/>
          <p14:tracePt t="5318" x="3562350" y="4127500"/>
          <p14:tracePt t="5335" x="3619500" y="4178300"/>
          <p14:tracePt t="5351" x="3638550" y="4197350"/>
          <p14:tracePt t="5366" x="3638550" y="4216400"/>
          <p14:tracePt t="5383" x="3606800" y="4286250"/>
          <p14:tracePt t="5404" x="3549650" y="4400550"/>
          <p14:tracePt t="5415" x="3524250" y="4432300"/>
          <p14:tracePt t="5431" x="3467100" y="4483100"/>
          <p14:tracePt t="5434" x="3441700" y="4495800"/>
          <p14:tracePt t="5450" x="3416300" y="4502150"/>
          <p14:tracePt t="5468" x="3378200" y="4502150"/>
          <p14:tracePt t="5484" x="3365500" y="4483100"/>
          <p14:tracePt t="5499" x="3365500" y="4432300"/>
          <p14:tracePt t="5517" x="3390900" y="4349750"/>
          <p14:tracePt t="5531" x="3460750" y="4235450"/>
          <p14:tracePt t="5531" x="0" y="0"/>
        </p14:tracePtLst>
        <p14:tracePtLst>
          <p14:tracePt t="5903" x="4997450" y="3308350"/>
          <p14:tracePt t="5906" x="4978400" y="3314700"/>
          <p14:tracePt t="5914" x="4972050" y="3314700"/>
          <p14:tracePt t="5932" x="4953000" y="3314700"/>
          <p14:tracePt t="5948" x="4914900" y="3314700"/>
          <p14:tracePt t="5966" x="4883150" y="3302000"/>
          <p14:tracePt t="5982" x="4845050" y="3270250"/>
          <p14:tracePt t="6002" x="4749800" y="3175000"/>
          <p14:tracePt t="6013" x="4705350" y="3124200"/>
          <p14:tracePt t="6034" x="4635500" y="3016250"/>
          <p14:tracePt t="6040" x="4629150" y="2990850"/>
          <p14:tracePt t="6051" x="4622800" y="2971800"/>
          <p14:tracePt t="6065" x="4622800" y="2959100"/>
          <p14:tracePt t="6080" x="4648200" y="2946400"/>
          <p14:tracePt t="6098" x="4711700" y="2946400"/>
          <p14:tracePt t="6119" x="4832350" y="2952750"/>
          <p14:tracePt t="6122" x="4883150" y="2965450"/>
          <p14:tracePt t="6131" x="4940300" y="2971800"/>
          <p14:tracePt t="6148" x="5060950" y="3003550"/>
          <p14:tracePt t="6152" x="5099050" y="3022600"/>
          <p14:tracePt t="6164" x="5137150" y="3048000"/>
          <p14:tracePt t="6181" x="5168900" y="3092450"/>
          <p14:tracePt t="6198" x="5187950" y="3136900"/>
          <p14:tracePt t="6216" x="5194300" y="3162300"/>
          <p14:tracePt t="6217" x="5194300" y="3187700"/>
          <p14:tracePt t="6232" x="5168900" y="3232150"/>
          <p14:tracePt t="6249" x="5137150" y="3270250"/>
          <p14:tracePt t="6265" x="5105400" y="3282950"/>
          <p14:tracePt t="6283" x="5060950" y="3308350"/>
          <p14:tracePt t="6297" x="4978400" y="3321050"/>
          <p14:tracePt t="6315" x="4902200" y="3321050"/>
          <p14:tracePt t="6332" x="4806950" y="3321050"/>
          <p14:tracePt t="6348" x="4737100" y="3314700"/>
          <p14:tracePt t="6366" x="4730750" y="3308350"/>
          <p14:tracePt t="6383" x="4724400" y="3308350"/>
          <p14:tracePt t="6399" x="4718050" y="3308350"/>
          <p14:tracePt t="6421" x="4718050" y="3302000"/>
          <p14:tracePt t="6429" x="4718050" y="3295650"/>
          <p14:tracePt t="6445" x="4718050" y="3276600"/>
          <p14:tracePt t="6447" x="0" y="0"/>
        </p14:tracePtLst>
        <p14:tracePtLst>
          <p14:tracePt t="33068" x="7080250" y="3708400"/>
          <p14:tracePt t="33078" x="7073900" y="3695700"/>
          <p14:tracePt t="33092" x="7067550" y="3695700"/>
          <p14:tracePt t="33111" x="7067550" y="3676650"/>
          <p14:tracePt t="33124" x="7061200" y="3663950"/>
          <p14:tracePt t="33142" x="7061200" y="3644900"/>
          <p14:tracePt t="33159" x="7061200" y="3638550"/>
          <p14:tracePt t="33175" x="7061200" y="3625850"/>
          <p14:tracePt t="33192" x="7061200" y="3600450"/>
          <p14:tracePt t="33209" x="7061200" y="3543300"/>
          <p14:tracePt t="33217" x="7048500" y="3505200"/>
          <p14:tracePt t="33242" x="7029450" y="3416300"/>
          <p14:tracePt t="33259" x="7023100" y="3333750"/>
          <p14:tracePt t="33273" x="7023100" y="3206750"/>
          <p14:tracePt t="33292" x="7023100" y="3092450"/>
          <p14:tracePt t="33301" x="7029450" y="3016250"/>
          <p14:tracePt t="33306" x="7035800" y="2965450"/>
          <p14:tracePt t="33322" x="7054850" y="2882900"/>
          <p14:tracePt t="33341" x="7073900" y="2825750"/>
          <p14:tracePt t="33358" x="7092950" y="2800350"/>
          <p14:tracePt t="33403" x="7099300" y="2794000"/>
          <p14:tracePt t="33414" x="7118350" y="2794000"/>
          <p14:tracePt t="33424" x="7162800" y="2806700"/>
          <p14:tracePt t="33439" x="7270750" y="2857500"/>
          <p14:tracePt t="33442" x="7315200" y="2870200"/>
          <p14:tracePt t="33457" x="7353300" y="2889250"/>
          <p14:tracePt t="33473" x="7359650" y="2901950"/>
          <p14:tracePt t="3352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52CD9-A7B4-A738-507D-736A55D2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4A6EB5-5FE6-0132-7065-71346603A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0</a:t>
            </a:r>
            <a:r>
              <a:rPr lang="zh-TW" altLang="en-US" dirty="0"/>
              <a:t>度與</a:t>
            </a:r>
            <a:r>
              <a:rPr lang="en-US" altLang="zh-TW" dirty="0"/>
              <a:t>180</a:t>
            </a:r>
            <a:r>
              <a:rPr lang="zh-TW" altLang="en-US" dirty="0"/>
              <a:t>度誤差很大之情況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88D47F-0621-8A47-88F8-EEBDA33D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BD873FF-E2F0-5DC6-701C-CBEAE0AE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427804E-7D08-9EC2-ADF8-0AEB6A2E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29" y="3125948"/>
            <a:ext cx="8796240" cy="23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6E0D1E-B7CD-BC73-10FF-FF6118D5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3F695F-96F4-5A75-8868-F194C5A91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83AE76-2BA7-0532-88CB-D886CC05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CDA2F-153B-A751-7AA0-B3E33ADB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BC4541-49CB-6FA2-9A63-FBA2F885E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06" y="1326275"/>
            <a:ext cx="8332788" cy="50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5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8489D-24EE-4CC5-F723-3B627AC4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文獻回顧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40A02-B4BC-5E45-9336-6A45BE551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50D669-2E3C-EDF3-9B81-D33F09625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彭繼增，銷子輪機構之設計及機械誤差分析，碩士論文，國立清華大學動力機械工程學系，新竹市， 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2010</a:t>
            </a:r>
            <a:r>
              <a:rPr lang="zh-TW" altLang="en-US" sz="1200" b="0" i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年，</a:t>
            </a:r>
            <a:r>
              <a:rPr lang="en-US" altLang="zh-TW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33-46</a:t>
            </a:r>
            <a:r>
              <a:rPr lang="zh-TW" altLang="en-US" sz="1200">
                <a:solidFill>
                  <a:srgbClr val="555555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頁。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25E3F6-2C67-2ADF-77CE-DEDD91691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E5697AF-D322-C6CE-7CA8-596133B9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68" y="1546004"/>
            <a:ext cx="7459663" cy="46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610</Words>
  <Application>Microsoft Office PowerPoint</Application>
  <PresentationFormat>寬螢幕</PresentationFormat>
  <Paragraphs>94</Paragraphs>
  <Slides>20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Menlo</vt:lpstr>
      <vt:lpstr>標楷體</vt:lpstr>
      <vt:lpstr>Arial</vt:lpstr>
      <vt:lpstr>Calibri</vt:lpstr>
      <vt:lpstr>Calibri Light</vt:lpstr>
      <vt:lpstr>Cambria Math</vt:lpstr>
      <vt:lpstr>Verdana</vt:lpstr>
      <vt:lpstr>Office 佈景主題</vt:lpstr>
      <vt:lpstr> Cycloid Reducer</vt:lpstr>
      <vt:lpstr>大綱</vt:lpstr>
      <vt:lpstr>實例 - epicycloid N = 15, Rr = 18, R = 120, E =5  </vt:lpstr>
      <vt:lpstr>實例 – epicycloid Error = 0.015mm</vt:lpstr>
      <vt:lpstr>實例 – epicycloid Error = 0.015mm</vt:lpstr>
      <vt:lpstr>實例 – epicycloid Error = 0.1 deg</vt:lpstr>
      <vt:lpstr>實例 – epicycloid</vt:lpstr>
      <vt:lpstr>文獻回顧</vt:lpstr>
      <vt:lpstr>文獻回顧</vt:lpstr>
      <vt:lpstr>文獻回顧</vt:lpstr>
      <vt:lpstr>文獻回顧</vt:lpstr>
      <vt:lpstr>文獻回顧</vt:lpstr>
      <vt:lpstr>文獻回顧</vt:lpstr>
      <vt:lpstr>文獻回顧</vt:lpstr>
      <vt:lpstr>文獻回顧</vt:lpstr>
      <vt:lpstr>有可能的構型</vt:lpstr>
      <vt:lpstr>有可能的構型</vt:lpstr>
      <vt:lpstr>N = 15, Rr = 18, R = 120, E =5 ,error = 0.015</vt:lpstr>
      <vt:lpstr>計算精度問題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12</cp:revision>
  <dcterms:created xsi:type="dcterms:W3CDTF">2023-10-10T19:40:22Z</dcterms:created>
  <dcterms:modified xsi:type="dcterms:W3CDTF">2024-05-19T19:20:20Z</dcterms:modified>
</cp:coreProperties>
</file>